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059" r:id="rId2"/>
    <p:sldId id="1704" r:id="rId3"/>
    <p:sldId id="1750" r:id="rId4"/>
    <p:sldId id="1712" r:id="rId5"/>
    <p:sldId id="1752" r:id="rId6"/>
    <p:sldId id="2060" r:id="rId7"/>
    <p:sldId id="2062" r:id="rId8"/>
    <p:sldId id="1753" r:id="rId9"/>
    <p:sldId id="2063" r:id="rId10"/>
    <p:sldId id="1754" r:id="rId11"/>
    <p:sldId id="2064" r:id="rId12"/>
    <p:sldId id="1755" r:id="rId13"/>
    <p:sldId id="2067" r:id="rId14"/>
    <p:sldId id="2065" r:id="rId15"/>
    <p:sldId id="2066" r:id="rId16"/>
    <p:sldId id="1210" r:id="rId17"/>
    <p:sldId id="2069" r:id="rId18"/>
    <p:sldId id="947" r:id="rId19"/>
    <p:sldId id="948" r:id="rId20"/>
    <p:sldId id="949" r:id="rId21"/>
    <p:sldId id="950" r:id="rId22"/>
    <p:sldId id="2071" r:id="rId23"/>
    <p:sldId id="2072" r:id="rId24"/>
    <p:sldId id="780" r:id="rId25"/>
    <p:sldId id="790" r:id="rId26"/>
    <p:sldId id="2070" r:id="rId27"/>
    <p:sldId id="746" r:id="rId28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5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  <a:srgbClr val="5F5F5F"/>
    <a:srgbClr val="000000"/>
    <a:srgbClr val="FF0000"/>
    <a:srgbClr val="008000"/>
    <a:srgbClr val="0000FF"/>
    <a:srgbClr val="00FF00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2B5B1-4631-4841-9EAB-F3A230F94A39}" v="631" dt="2023-08-24T09:46:24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24" autoAdjust="0"/>
  </p:normalViewPr>
  <p:slideViewPr>
    <p:cSldViewPr snapToGrid="0">
      <p:cViewPr varScale="1">
        <p:scale>
          <a:sx n="87" d="100"/>
          <a:sy n="87" d="100"/>
        </p:scale>
        <p:origin x="2164" y="44"/>
      </p:cViewPr>
      <p:guideLst>
        <p:guide orient="horz" pos="3475"/>
        <p:guide pos="56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856"/>
    </p:cViewPr>
  </p:sorterViewPr>
  <p:notesViewPr>
    <p:cSldViewPr snapToGrid="0">
      <p:cViewPr varScale="1">
        <p:scale>
          <a:sx n="65" d="100"/>
          <a:sy n="65" d="100"/>
        </p:scale>
        <p:origin x="3624" y="5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lejdrup Houmøller" userId="6c18fd073f0ef680" providerId="LiveId" clId="{BE42B5B1-4631-4841-9EAB-F3A230F94A39}"/>
    <pc:docChg chg="undo custSel addSld delSld modSld sldOrd">
      <pc:chgData name="Anders Plejdrup Houmøller" userId="6c18fd073f0ef680" providerId="LiveId" clId="{BE42B5B1-4631-4841-9EAB-F3A230F94A39}" dt="2023-08-24T09:46:24.462" v="6860" actId="20577"/>
      <pc:docMkLst>
        <pc:docMk/>
      </pc:docMkLst>
      <pc:sldChg chg="add">
        <pc:chgData name="Anders Plejdrup Houmøller" userId="6c18fd073f0ef680" providerId="LiveId" clId="{BE42B5B1-4631-4841-9EAB-F3A230F94A39}" dt="2023-08-23T19:41:46.246" v="0"/>
        <pc:sldMkLst>
          <pc:docMk/>
          <pc:sldMk cId="0" sldId="746"/>
        </pc:sldMkLst>
      </pc:sldChg>
      <pc:sldChg chg="modSp add mod">
        <pc:chgData name="Anders Plejdrup Houmøller" userId="6c18fd073f0ef680" providerId="LiveId" clId="{BE42B5B1-4631-4841-9EAB-F3A230F94A39}" dt="2023-08-24T07:44:26.308" v="5129" actId="20577"/>
        <pc:sldMkLst>
          <pc:docMk/>
          <pc:sldMk cId="0" sldId="780"/>
        </pc:sldMkLst>
        <pc:spChg chg="mod">
          <ac:chgData name="Anders Plejdrup Houmøller" userId="6c18fd073f0ef680" providerId="LiveId" clId="{BE42B5B1-4631-4841-9EAB-F3A230F94A39}" dt="2023-08-24T07:44:26.308" v="5129" actId="20577"/>
          <ac:spMkLst>
            <pc:docMk/>
            <pc:sldMk cId="0" sldId="780"/>
            <ac:spMk id="36869" creationId="{00000000-0000-0000-0000-000000000000}"/>
          </ac:spMkLst>
        </pc:spChg>
      </pc:sldChg>
      <pc:sldChg chg="modSp add mod">
        <pc:chgData name="Anders Plejdrup Houmøller" userId="6c18fd073f0ef680" providerId="LiveId" clId="{BE42B5B1-4631-4841-9EAB-F3A230F94A39}" dt="2023-08-24T09:46:24.462" v="6860" actId="20577"/>
        <pc:sldMkLst>
          <pc:docMk/>
          <pc:sldMk cId="0" sldId="790"/>
        </pc:sldMkLst>
        <pc:spChg chg="mod">
          <ac:chgData name="Anders Plejdrup Houmøller" userId="6c18fd073f0ef680" providerId="LiveId" clId="{BE42B5B1-4631-4841-9EAB-F3A230F94A39}" dt="2023-08-24T07:54:17.191" v="5622" actId="6549"/>
          <ac:spMkLst>
            <pc:docMk/>
            <pc:sldMk cId="0" sldId="790"/>
            <ac:spMk id="37890" creationId="{00000000-0000-0000-0000-000000000000}"/>
          </ac:spMkLst>
        </pc:spChg>
        <pc:spChg chg="mod">
          <ac:chgData name="Anders Plejdrup Houmøller" userId="6c18fd073f0ef680" providerId="LiveId" clId="{BE42B5B1-4631-4841-9EAB-F3A230F94A39}" dt="2023-08-24T09:46:24.462" v="6860" actId="20577"/>
          <ac:spMkLst>
            <pc:docMk/>
            <pc:sldMk cId="0" sldId="790"/>
            <ac:spMk id="37891" creationId="{00000000-0000-0000-0000-000000000000}"/>
          </ac:spMkLst>
        </pc:spChg>
      </pc:sldChg>
      <pc:sldChg chg="add">
        <pc:chgData name="Anders Plejdrup Houmøller" userId="6c18fd073f0ef680" providerId="LiveId" clId="{BE42B5B1-4631-4841-9EAB-F3A230F94A39}" dt="2023-08-24T07:46:14.341" v="5185"/>
        <pc:sldMkLst>
          <pc:docMk/>
          <pc:sldMk cId="0" sldId="947"/>
        </pc:sldMkLst>
      </pc:sldChg>
      <pc:sldChg chg="add">
        <pc:chgData name="Anders Plejdrup Houmøller" userId="6c18fd073f0ef680" providerId="LiveId" clId="{BE42B5B1-4631-4841-9EAB-F3A230F94A39}" dt="2023-08-24T07:46:14.341" v="5185"/>
        <pc:sldMkLst>
          <pc:docMk/>
          <pc:sldMk cId="0" sldId="948"/>
        </pc:sldMkLst>
      </pc:sldChg>
      <pc:sldChg chg="add">
        <pc:chgData name="Anders Plejdrup Houmøller" userId="6c18fd073f0ef680" providerId="LiveId" clId="{BE42B5B1-4631-4841-9EAB-F3A230F94A39}" dt="2023-08-24T07:46:14.341" v="5185"/>
        <pc:sldMkLst>
          <pc:docMk/>
          <pc:sldMk cId="0" sldId="949"/>
        </pc:sldMkLst>
      </pc:sldChg>
      <pc:sldChg chg="add">
        <pc:chgData name="Anders Plejdrup Houmøller" userId="6c18fd073f0ef680" providerId="LiveId" clId="{BE42B5B1-4631-4841-9EAB-F3A230F94A39}" dt="2023-08-24T07:46:14.341" v="5185"/>
        <pc:sldMkLst>
          <pc:docMk/>
          <pc:sldMk cId="0" sldId="950"/>
        </pc:sldMkLst>
      </pc:sldChg>
      <pc:sldChg chg="modSp add mod">
        <pc:chgData name="Anders Plejdrup Houmøller" userId="6c18fd073f0ef680" providerId="LiveId" clId="{BE42B5B1-4631-4841-9EAB-F3A230F94A39}" dt="2023-08-24T07:47:09.271" v="5241" actId="1035"/>
        <pc:sldMkLst>
          <pc:docMk/>
          <pc:sldMk cId="0" sldId="1210"/>
        </pc:sldMkLst>
        <pc:spChg chg="mod">
          <ac:chgData name="Anders Plejdrup Houmøller" userId="6c18fd073f0ef680" providerId="LiveId" clId="{BE42B5B1-4631-4841-9EAB-F3A230F94A39}" dt="2023-08-24T07:47:09.271" v="5241" actId="1035"/>
          <ac:spMkLst>
            <pc:docMk/>
            <pc:sldMk cId="0" sldId="1210"/>
            <ac:spMk id="3" creationId="{00000000-0000-0000-0000-000000000000}"/>
          </ac:spMkLst>
        </pc:spChg>
        <pc:grpChg chg="mod">
          <ac:chgData name="Anders Plejdrup Houmøller" userId="6c18fd073f0ef680" providerId="LiveId" clId="{BE42B5B1-4631-4841-9EAB-F3A230F94A39}" dt="2023-08-24T07:47:04.848" v="5231" actId="1036"/>
          <ac:grpSpMkLst>
            <pc:docMk/>
            <pc:sldMk cId="0" sldId="1210"/>
            <ac:grpSpMk id="4" creationId="{00000000-0000-0000-0000-000000000000}"/>
          </ac:grpSpMkLst>
        </pc:grpChg>
      </pc:sldChg>
      <pc:sldChg chg="addSp delSp modSp mod modClrScheme modAnim chgLayout">
        <pc:chgData name="Anders Plejdrup Houmøller" userId="6c18fd073f0ef680" providerId="LiveId" clId="{BE42B5B1-4631-4841-9EAB-F3A230F94A39}" dt="2023-08-23T22:12:02.893" v="4794" actId="6549"/>
        <pc:sldMkLst>
          <pc:docMk/>
          <pc:sldMk cId="846028997" sldId="1704"/>
        </pc:sldMkLst>
        <pc:spChg chg="mod ord">
          <ac:chgData name="Anders Plejdrup Houmøller" userId="6c18fd073f0ef680" providerId="LiveId" clId="{BE42B5B1-4631-4841-9EAB-F3A230F94A39}" dt="2023-08-23T22:05:01.046" v="4604" actId="700"/>
          <ac:spMkLst>
            <pc:docMk/>
            <pc:sldMk cId="846028997" sldId="1704"/>
            <ac:spMk id="2" creationId="{00000000-0000-0000-0000-000000000000}"/>
          </ac:spMkLst>
        </pc:spChg>
        <pc:spChg chg="mod ord">
          <ac:chgData name="Anders Plejdrup Houmøller" userId="6c18fd073f0ef680" providerId="LiveId" clId="{BE42B5B1-4631-4841-9EAB-F3A230F94A39}" dt="2023-08-23T22:05:01.046" v="4604" actId="700"/>
          <ac:spMkLst>
            <pc:docMk/>
            <pc:sldMk cId="846028997" sldId="1704"/>
            <ac:spMk id="3" creationId="{00000000-0000-0000-0000-000000000000}"/>
          </ac:spMkLst>
        </pc:spChg>
        <pc:spChg chg="del mod">
          <ac:chgData name="Anders Plejdrup Houmøller" userId="6c18fd073f0ef680" providerId="LiveId" clId="{BE42B5B1-4631-4841-9EAB-F3A230F94A39}" dt="2023-08-23T22:05:14.653" v="4609"/>
          <ac:spMkLst>
            <pc:docMk/>
            <pc:sldMk cId="846028997" sldId="1704"/>
            <ac:spMk id="4" creationId="{00000000-0000-0000-0000-000000000000}"/>
          </ac:spMkLst>
        </pc:spChg>
        <pc:spChg chg="mod">
          <ac:chgData name="Anders Plejdrup Houmøller" userId="6c18fd073f0ef680" providerId="LiveId" clId="{BE42B5B1-4631-4841-9EAB-F3A230F94A39}" dt="2023-08-23T22:12:02.893" v="4794" actId="6549"/>
          <ac:spMkLst>
            <pc:docMk/>
            <pc:sldMk cId="846028997" sldId="1704"/>
            <ac:spMk id="5" creationId="{00000000-0000-0000-0000-000000000000}"/>
          </ac:spMkLst>
        </pc:spChg>
        <pc:spChg chg="mod ord">
          <ac:chgData name="Anders Plejdrup Houmøller" userId="6c18fd073f0ef680" providerId="LiveId" clId="{BE42B5B1-4631-4841-9EAB-F3A230F94A39}" dt="2023-08-23T22:08:23.056" v="4747" actId="1038"/>
          <ac:spMkLst>
            <pc:docMk/>
            <pc:sldMk cId="846028997" sldId="1704"/>
            <ac:spMk id="6" creationId="{00000000-0000-0000-0000-000000000000}"/>
          </ac:spMkLst>
        </pc:spChg>
        <pc:spChg chg="add mod">
          <ac:chgData name="Anders Plejdrup Houmøller" userId="6c18fd073f0ef680" providerId="LiveId" clId="{BE42B5B1-4631-4841-9EAB-F3A230F94A39}" dt="2023-08-23T22:09:31.334" v="4752" actId="255"/>
          <ac:spMkLst>
            <pc:docMk/>
            <pc:sldMk cId="846028997" sldId="1704"/>
            <ac:spMk id="7" creationId="{44FD0D9B-CB9E-2155-59F2-40E0226A8402}"/>
          </ac:spMkLst>
        </pc:spChg>
        <pc:spChg chg="add mod ord">
          <ac:chgData name="Anders Plejdrup Houmøller" userId="6c18fd073f0ef680" providerId="LiveId" clId="{BE42B5B1-4631-4841-9EAB-F3A230F94A39}" dt="2023-08-23T22:08:23.056" v="4747" actId="1038"/>
          <ac:spMkLst>
            <pc:docMk/>
            <pc:sldMk cId="846028997" sldId="1704"/>
            <ac:spMk id="8" creationId="{09E30862-16F5-2701-5FD9-2B38EB3D718A}"/>
          </ac:spMkLst>
        </pc:spChg>
        <pc:spChg chg="add del">
          <ac:chgData name="Anders Plejdrup Houmøller" userId="6c18fd073f0ef680" providerId="LiveId" clId="{BE42B5B1-4631-4841-9EAB-F3A230F94A39}" dt="2023-08-23T22:05:25.850" v="4611" actId="22"/>
          <ac:spMkLst>
            <pc:docMk/>
            <pc:sldMk cId="846028997" sldId="1704"/>
            <ac:spMk id="10" creationId="{504DA2B7-4672-4436-E6D6-5436DE165CC6}"/>
          </ac:spMkLst>
        </pc:spChg>
        <pc:picChg chg="add mod">
          <ac:chgData name="Anders Plejdrup Houmøller" userId="6c18fd073f0ef680" providerId="LiveId" clId="{BE42B5B1-4631-4841-9EAB-F3A230F94A39}" dt="2023-08-23T22:08:23.056" v="4747" actId="1038"/>
          <ac:picMkLst>
            <pc:docMk/>
            <pc:sldMk cId="846028997" sldId="1704"/>
            <ac:picMk id="12" creationId="{18074F77-135E-C273-B429-32B6E7B779EF}"/>
          </ac:picMkLst>
        </pc:picChg>
      </pc:sldChg>
      <pc:sldChg chg="delSp modSp mod">
        <pc:chgData name="Anders Plejdrup Houmøller" userId="6c18fd073f0ef680" providerId="LiveId" clId="{BE42B5B1-4631-4841-9EAB-F3A230F94A39}" dt="2023-08-23T23:30:21.445" v="5123" actId="478"/>
        <pc:sldMkLst>
          <pc:docMk/>
          <pc:sldMk cId="3737065333" sldId="1712"/>
        </pc:sldMkLst>
        <pc:spChg chg="mod">
          <ac:chgData name="Anders Plejdrup Houmøller" userId="6c18fd073f0ef680" providerId="LiveId" clId="{BE42B5B1-4631-4841-9EAB-F3A230F94A39}" dt="2023-08-23T23:28:17.375" v="4984" actId="1035"/>
          <ac:spMkLst>
            <pc:docMk/>
            <pc:sldMk cId="3737065333" sldId="1712"/>
            <ac:spMk id="24" creationId="{36B8ED47-9622-DC69-D36F-C98BC3162A37}"/>
          </ac:spMkLst>
        </pc:spChg>
        <pc:spChg chg="mod">
          <ac:chgData name="Anders Plejdrup Houmøller" userId="6c18fd073f0ef680" providerId="LiveId" clId="{BE42B5B1-4631-4841-9EAB-F3A230F94A39}" dt="2023-08-23T23:28:17.375" v="4984" actId="1035"/>
          <ac:spMkLst>
            <pc:docMk/>
            <pc:sldMk cId="3737065333" sldId="1712"/>
            <ac:spMk id="25" creationId="{97245DAF-17B6-D83B-C16E-816C522C19B5}"/>
          </ac:spMkLst>
        </pc:spChg>
        <pc:spChg chg="mod">
          <ac:chgData name="Anders Plejdrup Houmøller" userId="6c18fd073f0ef680" providerId="LiveId" clId="{BE42B5B1-4631-4841-9EAB-F3A230F94A39}" dt="2023-08-23T23:29:56.567" v="5115" actId="1035"/>
          <ac:spMkLst>
            <pc:docMk/>
            <pc:sldMk cId="3737065333" sldId="1712"/>
            <ac:spMk id="26" creationId="{AF50435E-F350-33B0-9E3B-3F768F036F68}"/>
          </ac:spMkLst>
        </pc:spChg>
        <pc:spChg chg="mod">
          <ac:chgData name="Anders Plejdrup Houmøller" userId="6c18fd073f0ef680" providerId="LiveId" clId="{BE42B5B1-4631-4841-9EAB-F3A230F94A39}" dt="2023-08-23T23:29:56.567" v="5115" actId="1035"/>
          <ac:spMkLst>
            <pc:docMk/>
            <pc:sldMk cId="3737065333" sldId="1712"/>
            <ac:spMk id="27" creationId="{EF649764-8565-794E-746A-6A95EEB02AA2}"/>
          </ac:spMkLst>
        </pc:spChg>
        <pc:spChg chg="mod">
          <ac:chgData name="Anders Plejdrup Houmøller" userId="6c18fd073f0ef680" providerId="LiveId" clId="{BE42B5B1-4631-4841-9EAB-F3A230F94A39}" dt="2023-08-23T23:28:25.573" v="4992" actId="1035"/>
          <ac:spMkLst>
            <pc:docMk/>
            <pc:sldMk cId="3737065333" sldId="1712"/>
            <ac:spMk id="28" creationId="{D0257C35-3D35-74F9-C293-486D906C8273}"/>
          </ac:spMkLst>
        </pc:spChg>
        <pc:spChg chg="mod">
          <ac:chgData name="Anders Plejdrup Houmøller" userId="6c18fd073f0ef680" providerId="LiveId" clId="{BE42B5B1-4631-4841-9EAB-F3A230F94A39}" dt="2023-08-23T23:30:03.101" v="5121" actId="1036"/>
          <ac:spMkLst>
            <pc:docMk/>
            <pc:sldMk cId="3737065333" sldId="1712"/>
            <ac:spMk id="29" creationId="{0FFC4E4E-CBF7-7C33-AA12-ED3E152E62BE}"/>
          </ac:spMkLst>
        </pc:spChg>
        <pc:spChg chg="del">
          <ac:chgData name="Anders Plejdrup Houmøller" userId="6c18fd073f0ef680" providerId="LiveId" clId="{BE42B5B1-4631-4841-9EAB-F3A230F94A39}" dt="2023-08-23T23:30:21.445" v="5123" actId="478"/>
          <ac:spMkLst>
            <pc:docMk/>
            <pc:sldMk cId="3737065333" sldId="1712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7:53.514" v="231" actId="14100"/>
          <ac:spMkLst>
            <pc:docMk/>
            <pc:sldMk cId="3737065333" sldId="1712"/>
            <ac:spMk id="24584" creationId="{00000000-0000-0000-0000-000000000000}"/>
          </ac:spMkLst>
        </pc:spChg>
        <pc:spChg chg="mod">
          <ac:chgData name="Anders Plejdrup Houmøller" userId="6c18fd073f0ef680" providerId="LiveId" clId="{BE42B5B1-4631-4841-9EAB-F3A230F94A39}" dt="2023-08-23T23:29:56.567" v="5115" actId="1035"/>
          <ac:spMkLst>
            <pc:docMk/>
            <pc:sldMk cId="3737065333" sldId="1712"/>
            <ac:spMk id="24621" creationId="{00000000-0000-0000-0000-000000000000}"/>
          </ac:spMkLst>
        </pc:spChg>
        <pc:spChg chg="mod">
          <ac:chgData name="Anders Plejdrup Houmøller" userId="6c18fd073f0ef680" providerId="LiveId" clId="{BE42B5B1-4631-4841-9EAB-F3A230F94A39}" dt="2023-08-23T23:29:56.567" v="5115" actId="1035"/>
          <ac:spMkLst>
            <pc:docMk/>
            <pc:sldMk cId="3737065333" sldId="1712"/>
            <ac:spMk id="24622" creationId="{00000000-0000-0000-0000-000000000000}"/>
          </ac:spMkLst>
        </pc:s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6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8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13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14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16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30" creationId="{1CC596B0-3A2E-5700-292C-DAD49307DDBE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33" creationId="{DF1BB015-5A4B-DA4B-5799-857EA49B4A54}"/>
          </ac:grpSpMkLst>
        </pc:grpChg>
        <pc:grpChg chg="mod">
          <ac:chgData name="Anders Plejdrup Houmøller" userId="6c18fd073f0ef680" providerId="LiveId" clId="{BE42B5B1-4631-4841-9EAB-F3A230F94A39}" dt="2023-08-23T23:29:56.567" v="5115" actId="1035"/>
          <ac:grpSpMkLst>
            <pc:docMk/>
            <pc:sldMk cId="3737065333" sldId="1712"/>
            <ac:grpSpMk id="36" creationId="{FE080FC9-1CE3-7964-B920-916F95808AE3}"/>
          </ac:grpSpMkLst>
        </pc:grpChg>
      </pc:sldChg>
      <pc:sldChg chg="addSp delSp modSp mod delAnim modAnim">
        <pc:chgData name="Anders Plejdrup Houmøller" userId="6c18fd073f0ef680" providerId="LiveId" clId="{BE42B5B1-4631-4841-9EAB-F3A230F94A39}" dt="2023-08-23T23:30:13.929" v="5122" actId="478"/>
        <pc:sldMkLst>
          <pc:docMk/>
          <pc:sldMk cId="2253344897" sldId="1750"/>
        </pc:sldMkLst>
        <pc:spChg chg="mod">
          <ac:chgData name="Anders Plejdrup Houmøller" userId="6c18fd073f0ef680" providerId="LiveId" clId="{BE42B5B1-4631-4841-9EAB-F3A230F94A39}" dt="2023-08-23T22:14:34.251" v="4803"/>
          <ac:spMkLst>
            <pc:docMk/>
            <pc:sldMk cId="2253344897" sldId="1750"/>
            <ac:spMk id="7" creationId="{D2D55464-FE1D-1C56-8BFE-3798D8FACFEF}"/>
          </ac:spMkLst>
        </pc:spChg>
        <pc:spChg chg="mod">
          <ac:chgData name="Anders Plejdrup Houmøller" userId="6c18fd073f0ef680" providerId="LiveId" clId="{BE42B5B1-4631-4841-9EAB-F3A230F94A39}" dt="2023-08-23T22:14:34.251" v="4803"/>
          <ac:spMkLst>
            <pc:docMk/>
            <pc:sldMk cId="2253344897" sldId="1750"/>
            <ac:spMk id="8" creationId="{C95C1B66-C8E4-60AD-CD96-B220AAE134B7}"/>
          </ac:spMkLst>
        </pc:spChg>
        <pc:spChg chg="mod">
          <ac:chgData name="Anders Plejdrup Houmøller" userId="6c18fd073f0ef680" providerId="LiveId" clId="{BE42B5B1-4631-4841-9EAB-F3A230F94A39}" dt="2023-08-23T22:16:17.852" v="4816"/>
          <ac:spMkLst>
            <pc:docMk/>
            <pc:sldMk cId="2253344897" sldId="1750"/>
            <ac:spMk id="13" creationId="{D1ED7F3C-C72D-D5F2-616B-80A8954FD49C}"/>
          </ac:spMkLst>
        </pc:spChg>
        <pc:spChg chg="mod">
          <ac:chgData name="Anders Plejdrup Houmøller" userId="6c18fd073f0ef680" providerId="LiveId" clId="{BE42B5B1-4631-4841-9EAB-F3A230F94A39}" dt="2023-08-23T22:16:17.852" v="4816"/>
          <ac:spMkLst>
            <pc:docMk/>
            <pc:sldMk cId="2253344897" sldId="1750"/>
            <ac:spMk id="16" creationId="{51539491-7E20-9343-A01E-F31FABCFECE2}"/>
          </ac:spMkLst>
        </pc:spChg>
        <pc:spChg chg="mod">
          <ac:chgData name="Anders Plejdrup Houmøller" userId="6c18fd073f0ef680" providerId="LiveId" clId="{BE42B5B1-4631-4841-9EAB-F3A230F94A39}" dt="2023-08-23T19:48:27.255" v="148" actId="1036"/>
          <ac:spMkLst>
            <pc:docMk/>
            <pc:sldMk cId="2253344897" sldId="1750"/>
            <ac:spMk id="17" creationId="{D82C02E1-5387-8392-3539-80E3A7FEE857}"/>
          </ac:spMkLst>
        </pc:spChg>
        <pc:spChg chg="mod">
          <ac:chgData name="Anders Plejdrup Houmøller" userId="6c18fd073f0ef680" providerId="LiveId" clId="{BE42B5B1-4631-4841-9EAB-F3A230F94A39}" dt="2023-08-23T23:27:37.764" v="4975" actId="20577"/>
          <ac:spMkLst>
            <pc:docMk/>
            <pc:sldMk cId="2253344897" sldId="1750"/>
            <ac:spMk id="18" creationId="{027FD96A-E721-2394-4C08-2C94628FB0A1}"/>
          </ac:spMkLst>
        </pc:spChg>
        <pc:spChg chg="mod">
          <ac:chgData name="Anders Plejdrup Houmøller" userId="6c18fd073f0ef680" providerId="LiveId" clId="{BE42B5B1-4631-4841-9EAB-F3A230F94A39}" dt="2023-08-23T19:48:27.255" v="148" actId="1036"/>
          <ac:spMkLst>
            <pc:docMk/>
            <pc:sldMk cId="2253344897" sldId="1750"/>
            <ac:spMk id="19" creationId="{88AFB060-1734-5526-7592-8FDFBE85BC6B}"/>
          </ac:spMkLst>
        </pc:spChg>
        <pc:spChg chg="mod">
          <ac:chgData name="Anders Plejdrup Houmøller" userId="6c18fd073f0ef680" providerId="LiveId" clId="{BE42B5B1-4631-4841-9EAB-F3A230F94A39}" dt="2023-08-23T19:48:27.255" v="148" actId="1036"/>
          <ac:spMkLst>
            <pc:docMk/>
            <pc:sldMk cId="2253344897" sldId="1750"/>
            <ac:spMk id="21" creationId="{FF690B44-D6FD-FC43-168C-1308A82030A4}"/>
          </ac:spMkLst>
        </pc:spChg>
        <pc:spChg chg="mod">
          <ac:chgData name="Anders Plejdrup Houmøller" userId="6c18fd073f0ef680" providerId="LiveId" clId="{BE42B5B1-4631-4841-9EAB-F3A230F94A39}" dt="2023-08-23T19:48:27.255" v="148" actId="1036"/>
          <ac:spMkLst>
            <pc:docMk/>
            <pc:sldMk cId="2253344897" sldId="1750"/>
            <ac:spMk id="22" creationId="{2954649F-5AE1-8B37-0592-B9CA4C3A61AE}"/>
          </ac:spMkLst>
        </pc:spChg>
        <pc:spChg chg="mod">
          <ac:chgData name="Anders Plejdrup Houmøller" userId="6c18fd073f0ef680" providerId="LiveId" clId="{BE42B5B1-4631-4841-9EAB-F3A230F94A39}" dt="2023-08-23T19:48:27.255" v="148" actId="1036"/>
          <ac:spMkLst>
            <pc:docMk/>
            <pc:sldMk cId="2253344897" sldId="1750"/>
            <ac:spMk id="31" creationId="{F7BED22C-7180-6090-07FB-270D99FEDAC5}"/>
          </ac:spMkLst>
        </pc:spChg>
        <pc:spChg chg="mod">
          <ac:chgData name="Anders Plejdrup Houmøller" userId="6c18fd073f0ef680" providerId="LiveId" clId="{BE42B5B1-4631-4841-9EAB-F3A230F94A39}" dt="2023-08-23T22:19:37.810" v="4830" actId="6549"/>
          <ac:spMkLst>
            <pc:docMk/>
            <pc:sldMk cId="2253344897" sldId="1750"/>
            <ac:spMk id="32" creationId="{16A4C58D-E108-313D-DF85-32EE29A3FEC9}"/>
          </ac:spMkLst>
        </pc:spChg>
        <pc:spChg chg="del">
          <ac:chgData name="Anders Plejdrup Houmøller" userId="6c18fd073f0ef680" providerId="LiveId" clId="{BE42B5B1-4631-4841-9EAB-F3A230F94A39}" dt="2023-08-23T23:30:13.929" v="5122" actId="478"/>
          <ac:spMkLst>
            <pc:docMk/>
            <pc:sldMk cId="2253344897" sldId="1750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7:30.051" v="223" actId="14100"/>
          <ac:spMkLst>
            <pc:docMk/>
            <pc:sldMk cId="2253344897" sldId="1750"/>
            <ac:spMk id="24584" creationId="{00000000-0000-0000-0000-000000000000}"/>
          </ac:spMkLst>
        </pc:spChg>
        <pc:spChg chg="del mod">
          <ac:chgData name="Anders Plejdrup Houmøller" userId="6c18fd073f0ef680" providerId="LiveId" clId="{BE42B5B1-4631-4841-9EAB-F3A230F94A39}" dt="2023-08-23T22:15:39.958" v="4811" actId="21"/>
          <ac:spMkLst>
            <pc:docMk/>
            <pc:sldMk cId="2253344897" sldId="1750"/>
            <ac:spMk id="24634" creationId="{00000000-0000-0000-0000-000000000000}"/>
          </ac:spMkLst>
        </pc:spChg>
        <pc:spChg chg="del mod">
          <ac:chgData name="Anders Plejdrup Houmøller" userId="6c18fd073f0ef680" providerId="LiveId" clId="{BE42B5B1-4631-4841-9EAB-F3A230F94A39}" dt="2023-08-23T22:14:09.760" v="4800" actId="21"/>
          <ac:spMkLst>
            <pc:docMk/>
            <pc:sldMk cId="2253344897" sldId="1750"/>
            <ac:spMk id="24635" creationId="{00000000-0000-0000-0000-000000000000}"/>
          </ac:spMkLst>
        </pc:spChg>
        <pc:grpChg chg="mod">
          <ac:chgData name="Anders Plejdrup Houmøller" userId="6c18fd073f0ef680" providerId="LiveId" clId="{BE42B5B1-4631-4841-9EAB-F3A230F94A39}" dt="2023-08-23T19:48:27.255" v="148" actId="1036"/>
          <ac:grpSpMkLst>
            <pc:docMk/>
            <pc:sldMk cId="2253344897" sldId="1750"/>
            <ac:grpSpMk id="2" creationId="{00000000-0000-0000-0000-000000000000}"/>
          </ac:grpSpMkLst>
        </pc:grpChg>
        <pc:grpChg chg="mod ord">
          <ac:chgData name="Anders Plejdrup Houmøller" userId="6c18fd073f0ef680" providerId="LiveId" clId="{BE42B5B1-4631-4841-9EAB-F3A230F94A39}" dt="2023-08-23T22:18:50.971" v="4828" actId="167"/>
          <ac:grpSpMkLst>
            <pc:docMk/>
            <pc:sldMk cId="2253344897" sldId="1750"/>
            <ac:grpSpMk id="3" creationId="{00000000-0000-0000-0000-000000000000}"/>
          </ac:grpSpMkLst>
        </pc:grpChg>
        <pc:grpChg chg="add mod ord">
          <ac:chgData name="Anders Plejdrup Houmøller" userId="6c18fd073f0ef680" providerId="LiveId" clId="{BE42B5B1-4631-4841-9EAB-F3A230F94A39}" dt="2023-08-23T22:14:39.758" v="4804" actId="167"/>
          <ac:grpSpMkLst>
            <pc:docMk/>
            <pc:sldMk cId="2253344897" sldId="1750"/>
            <ac:grpSpMk id="5" creationId="{1CF3E89B-46F0-EBA3-C739-FC2E7D2E663F}"/>
          </ac:grpSpMkLst>
        </pc:grpChg>
        <pc:grpChg chg="mod">
          <ac:chgData name="Anders Plejdrup Houmøller" userId="6c18fd073f0ef680" providerId="LiveId" clId="{BE42B5B1-4631-4841-9EAB-F3A230F94A39}" dt="2023-08-23T22:14:34.251" v="4803"/>
          <ac:grpSpMkLst>
            <pc:docMk/>
            <pc:sldMk cId="2253344897" sldId="1750"/>
            <ac:grpSpMk id="6" creationId="{F8C84044-5A02-26CF-3FD0-60AE82C5276B}"/>
          </ac:grpSpMkLst>
        </pc:grpChg>
        <pc:grpChg chg="add mod ord">
          <ac:chgData name="Anders Plejdrup Houmøller" userId="6c18fd073f0ef680" providerId="LiveId" clId="{BE42B5B1-4631-4841-9EAB-F3A230F94A39}" dt="2023-08-23T22:16:22.103" v="4817" actId="167"/>
          <ac:grpSpMkLst>
            <pc:docMk/>
            <pc:sldMk cId="2253344897" sldId="1750"/>
            <ac:grpSpMk id="10" creationId="{1EF24FC0-46D7-0CDA-47B1-7D2F9E0E8FB5}"/>
          </ac:grpSpMkLst>
        </pc:grpChg>
        <pc:grpChg chg="mod ord">
          <ac:chgData name="Anders Plejdrup Houmøller" userId="6c18fd073f0ef680" providerId="LiveId" clId="{BE42B5B1-4631-4841-9EAB-F3A230F94A39}" dt="2023-08-23T22:18:23.135" v="4826" actId="167"/>
          <ac:grpSpMkLst>
            <pc:docMk/>
            <pc:sldMk cId="2253344897" sldId="1750"/>
            <ac:grpSpMk id="11" creationId="{00000000-0000-0000-0000-000000000000}"/>
          </ac:grpSpMkLst>
        </pc:grpChg>
        <pc:grpChg chg="mod ord">
          <ac:chgData name="Anders Plejdrup Houmøller" userId="6c18fd073f0ef680" providerId="LiveId" clId="{BE42B5B1-4631-4841-9EAB-F3A230F94A39}" dt="2023-08-23T22:18:31.082" v="4827" actId="167"/>
          <ac:grpSpMkLst>
            <pc:docMk/>
            <pc:sldMk cId="2253344897" sldId="1750"/>
            <ac:grpSpMk id="12" creationId="{00000000-0000-0000-0000-000000000000}"/>
          </ac:grpSpMkLst>
        </pc:grpChg>
        <pc:grpChg chg="mod">
          <ac:chgData name="Anders Plejdrup Houmøller" userId="6c18fd073f0ef680" providerId="LiveId" clId="{BE42B5B1-4631-4841-9EAB-F3A230F94A39}" dt="2023-08-23T22:16:17.852" v="4816"/>
          <ac:grpSpMkLst>
            <pc:docMk/>
            <pc:sldMk cId="2253344897" sldId="1750"/>
            <ac:grpSpMk id="14" creationId="{5A5F93B9-E156-172D-15EA-AE33C9BFB3B2}"/>
          </ac:grpSpMkLst>
        </pc:grpChg>
        <pc:grpChg chg="mod">
          <ac:chgData name="Anders Plejdrup Houmøller" userId="6c18fd073f0ef680" providerId="LiveId" clId="{BE42B5B1-4631-4841-9EAB-F3A230F94A39}" dt="2023-08-23T19:48:27.255" v="148" actId="1036"/>
          <ac:grpSpMkLst>
            <pc:docMk/>
            <pc:sldMk cId="2253344897" sldId="1750"/>
            <ac:grpSpMk id="15" creationId="{00000000-0000-0000-0000-000000000000}"/>
          </ac:grpSpMkLst>
        </pc:grpChg>
        <pc:grpChg chg="del mod">
          <ac:chgData name="Anders Plejdrup Houmøller" userId="6c18fd073f0ef680" providerId="LiveId" clId="{BE42B5B1-4631-4841-9EAB-F3A230F94A39}" dt="2023-08-23T22:13:52.736" v="4798" actId="21"/>
          <ac:grpSpMkLst>
            <pc:docMk/>
            <pc:sldMk cId="2253344897" sldId="1750"/>
            <ac:grpSpMk id="33" creationId="{52B5C26A-FC98-4E39-C507-4F5B198F7A39}"/>
          </ac:grpSpMkLst>
        </pc:grpChg>
        <pc:grpChg chg="del mod">
          <ac:chgData name="Anders Plejdrup Houmøller" userId="6c18fd073f0ef680" providerId="LiveId" clId="{BE42B5B1-4631-4841-9EAB-F3A230F94A39}" dt="2023-08-23T22:15:57.651" v="4813" actId="21"/>
          <ac:grpSpMkLst>
            <pc:docMk/>
            <pc:sldMk cId="2253344897" sldId="1750"/>
            <ac:grpSpMk id="34" creationId="{D489DAEE-4A1E-FA1F-D7EB-AF831124F1AA}"/>
          </ac:grpSpMkLst>
        </pc:grpChg>
        <pc:grpChg chg="mod">
          <ac:chgData name="Anders Plejdrup Houmøller" userId="6c18fd073f0ef680" providerId="LiveId" clId="{BE42B5B1-4631-4841-9EAB-F3A230F94A39}" dt="2023-08-23T19:48:27.255" v="148" actId="1036"/>
          <ac:grpSpMkLst>
            <pc:docMk/>
            <pc:sldMk cId="2253344897" sldId="1750"/>
            <ac:grpSpMk id="35" creationId="{D3DCA16E-B637-0853-DDE7-77BE29D817E9}"/>
          </ac:grpSpMkLst>
        </pc:grpChg>
        <pc:cxnChg chg="mod">
          <ac:chgData name="Anders Plejdrup Houmøller" userId="6c18fd073f0ef680" providerId="LiveId" clId="{BE42B5B1-4631-4841-9EAB-F3A230F94A39}" dt="2023-08-23T22:14:34.251" v="4803"/>
          <ac:cxnSpMkLst>
            <pc:docMk/>
            <pc:sldMk cId="2253344897" sldId="1750"/>
            <ac:cxnSpMk id="9" creationId="{9CEAA472-3D5C-EE66-6128-C203FC8F1B6D}"/>
          </ac:cxnSpMkLst>
        </pc:cxnChg>
        <pc:cxnChg chg="mod">
          <ac:chgData name="Anders Plejdrup Houmøller" userId="6c18fd073f0ef680" providerId="LiveId" clId="{BE42B5B1-4631-4841-9EAB-F3A230F94A39}" dt="2023-08-23T22:16:17.852" v="4816"/>
          <ac:cxnSpMkLst>
            <pc:docMk/>
            <pc:sldMk cId="2253344897" sldId="1750"/>
            <ac:cxnSpMk id="20" creationId="{94C7A1E9-5FB2-919B-E71C-DA48B75ECD55}"/>
          </ac:cxnSpMkLst>
        </pc:cxnChg>
      </pc:sldChg>
      <pc:sldChg chg="delSp modSp mod">
        <pc:chgData name="Anders Plejdrup Houmøller" userId="6c18fd073f0ef680" providerId="LiveId" clId="{BE42B5B1-4631-4841-9EAB-F3A230F94A39}" dt="2023-08-23T23:30:27.930" v="5124" actId="478"/>
        <pc:sldMkLst>
          <pc:docMk/>
          <pc:sldMk cId="2332646623" sldId="1752"/>
        </pc:sldMkLst>
        <pc:spChg chg="del">
          <ac:chgData name="Anders Plejdrup Houmøller" userId="6c18fd073f0ef680" providerId="LiveId" clId="{BE42B5B1-4631-4841-9EAB-F3A230F94A39}" dt="2023-08-23T23:30:27.930" v="5124" actId="478"/>
          <ac:spMkLst>
            <pc:docMk/>
            <pc:sldMk cId="2332646623" sldId="1752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8:13.020" v="238" actId="255"/>
          <ac:spMkLst>
            <pc:docMk/>
            <pc:sldMk cId="2332646623" sldId="1752"/>
            <ac:spMk id="24584" creationId="{00000000-0000-0000-0000-000000000000}"/>
          </ac:spMkLst>
        </pc:spChg>
      </pc:sldChg>
      <pc:sldChg chg="delSp modSp mod">
        <pc:chgData name="Anders Plejdrup Houmøller" userId="6c18fd073f0ef680" providerId="LiveId" clId="{BE42B5B1-4631-4841-9EAB-F3A230F94A39}" dt="2023-08-23T23:30:35.158" v="5125" actId="478"/>
        <pc:sldMkLst>
          <pc:docMk/>
          <pc:sldMk cId="2926412399" sldId="1753"/>
        </pc:sldMkLst>
        <pc:spChg chg="del">
          <ac:chgData name="Anders Plejdrup Houmøller" userId="6c18fd073f0ef680" providerId="LiveId" clId="{BE42B5B1-4631-4841-9EAB-F3A230F94A39}" dt="2023-08-23T23:30:35.158" v="5125" actId="478"/>
          <ac:spMkLst>
            <pc:docMk/>
            <pc:sldMk cId="2926412399" sldId="1753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8:32.663" v="245" actId="255"/>
          <ac:spMkLst>
            <pc:docMk/>
            <pc:sldMk cId="2926412399" sldId="1753"/>
            <ac:spMk id="24584" creationId="{00000000-0000-0000-0000-000000000000}"/>
          </ac:spMkLst>
        </pc:spChg>
      </pc:sldChg>
      <pc:sldChg chg="delSp modSp mod">
        <pc:chgData name="Anders Plejdrup Houmøller" userId="6c18fd073f0ef680" providerId="LiveId" clId="{BE42B5B1-4631-4841-9EAB-F3A230F94A39}" dt="2023-08-23T23:30:42.152" v="5126" actId="478"/>
        <pc:sldMkLst>
          <pc:docMk/>
          <pc:sldMk cId="3396497315" sldId="1754"/>
        </pc:sldMkLst>
        <pc:spChg chg="del">
          <ac:chgData name="Anders Plejdrup Houmøller" userId="6c18fd073f0ef680" providerId="LiveId" clId="{BE42B5B1-4631-4841-9EAB-F3A230F94A39}" dt="2023-08-23T23:30:42.152" v="5126" actId="478"/>
          <ac:spMkLst>
            <pc:docMk/>
            <pc:sldMk cId="3396497315" sldId="1754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8:51.786" v="252" actId="255"/>
          <ac:spMkLst>
            <pc:docMk/>
            <pc:sldMk cId="3396497315" sldId="1754"/>
            <ac:spMk id="24584" creationId="{00000000-0000-0000-0000-000000000000}"/>
          </ac:spMkLst>
        </pc:spChg>
      </pc:sldChg>
      <pc:sldChg chg="delSp modSp mod">
        <pc:chgData name="Anders Plejdrup Houmøller" userId="6c18fd073f0ef680" providerId="LiveId" clId="{BE42B5B1-4631-4841-9EAB-F3A230F94A39}" dt="2023-08-23T23:30:48.153" v="5127" actId="478"/>
        <pc:sldMkLst>
          <pc:docMk/>
          <pc:sldMk cId="2887967926" sldId="1755"/>
        </pc:sldMkLst>
        <pc:spChg chg="del">
          <ac:chgData name="Anders Plejdrup Houmøller" userId="6c18fd073f0ef680" providerId="LiveId" clId="{BE42B5B1-4631-4841-9EAB-F3A230F94A39}" dt="2023-08-23T23:30:48.153" v="5127" actId="478"/>
          <ac:spMkLst>
            <pc:docMk/>
            <pc:sldMk cId="2887967926" sldId="1755"/>
            <ac:spMk id="80" creationId="{E451EF28-8FDA-4221-9675-FC2202FEBA3C}"/>
          </ac:spMkLst>
        </pc:spChg>
        <pc:spChg chg="mod">
          <ac:chgData name="Anders Plejdrup Houmøller" userId="6c18fd073f0ef680" providerId="LiveId" clId="{BE42B5B1-4631-4841-9EAB-F3A230F94A39}" dt="2023-08-23T19:59:06.900" v="254" actId="255"/>
          <ac:spMkLst>
            <pc:docMk/>
            <pc:sldMk cId="2887967926" sldId="1755"/>
            <ac:spMk id="24584" creationId="{00000000-0000-0000-0000-000000000000}"/>
          </ac:spMkLst>
        </pc:spChg>
      </pc:sldChg>
      <pc:sldChg chg="modSp add mod">
        <pc:chgData name="Anders Plejdrup Houmøller" userId="6c18fd073f0ef680" providerId="LiveId" clId="{BE42B5B1-4631-4841-9EAB-F3A230F94A39}" dt="2023-08-24T08:19:00.731" v="6856" actId="20577"/>
        <pc:sldMkLst>
          <pc:docMk/>
          <pc:sldMk cId="0" sldId="2059"/>
        </pc:sldMkLst>
        <pc:spChg chg="mod">
          <ac:chgData name="Anders Plejdrup Houmøller" userId="6c18fd073f0ef680" providerId="LiveId" clId="{BE42B5B1-4631-4841-9EAB-F3A230F94A39}" dt="2023-08-24T08:19:00.731" v="6856" actId="20577"/>
          <ac:spMkLst>
            <pc:docMk/>
            <pc:sldMk cId="0" sldId="2059"/>
            <ac:spMk id="1038345" creationId="{00000000-0000-0000-0000-000000000000}"/>
          </ac:spMkLst>
        </pc:spChg>
        <pc:picChg chg="mod">
          <ac:chgData name="Anders Plejdrup Houmøller" userId="6c18fd073f0ef680" providerId="LiveId" clId="{BE42B5B1-4631-4841-9EAB-F3A230F94A39}" dt="2023-08-24T08:18:41.260" v="6848" actId="1036"/>
          <ac:picMkLst>
            <pc:docMk/>
            <pc:sldMk cId="0" sldId="2059"/>
            <ac:picMk id="7" creationId="{79DF95B2-0030-4631-9F1F-6B6BDA5552B9}"/>
          </ac:picMkLst>
        </pc:picChg>
      </pc:sldChg>
      <pc:sldChg chg="addSp delSp modSp new mod ord">
        <pc:chgData name="Anders Plejdrup Houmøller" userId="6c18fd073f0ef680" providerId="LiveId" clId="{BE42B5B1-4631-4841-9EAB-F3A230F94A39}" dt="2023-08-23T22:22:02.166" v="4837" actId="6549"/>
        <pc:sldMkLst>
          <pc:docMk/>
          <pc:sldMk cId="3924344720" sldId="2060"/>
        </pc:sldMkLst>
        <pc:spChg chg="mod">
          <ac:chgData name="Anders Plejdrup Houmøller" userId="6c18fd073f0ef680" providerId="LiveId" clId="{BE42B5B1-4631-4841-9EAB-F3A230F94A39}" dt="2023-08-23T20:18:09.617" v="817" actId="790"/>
          <ac:spMkLst>
            <pc:docMk/>
            <pc:sldMk cId="3924344720" sldId="2060"/>
            <ac:spMk id="2" creationId="{6DACCFA5-B598-8173-3160-EB6FD90A8AB8}"/>
          </ac:spMkLst>
        </pc:spChg>
        <pc:spChg chg="mod">
          <ac:chgData name="Anders Plejdrup Houmøller" userId="6c18fd073f0ef680" providerId="LiveId" clId="{BE42B5B1-4631-4841-9EAB-F3A230F94A39}" dt="2023-08-23T20:18:09.617" v="817" actId="790"/>
          <ac:spMkLst>
            <pc:docMk/>
            <pc:sldMk cId="3924344720" sldId="2060"/>
            <ac:spMk id="3" creationId="{F52C2E35-678E-E62F-B554-5648DDE3951D}"/>
          </ac:spMkLst>
        </pc:spChg>
        <pc:spChg chg="mod">
          <ac:chgData name="Anders Plejdrup Houmøller" userId="6c18fd073f0ef680" providerId="LiveId" clId="{BE42B5B1-4631-4841-9EAB-F3A230F94A39}" dt="2023-08-23T21:24:11.876" v="4065" actId="14100"/>
          <ac:spMkLst>
            <pc:docMk/>
            <pc:sldMk cId="3924344720" sldId="2060"/>
            <ac:spMk id="4" creationId="{2813FD98-FFA0-4423-7DFB-0FE961017D98}"/>
          </ac:spMkLst>
        </pc:spChg>
        <pc:spChg chg="mod">
          <ac:chgData name="Anders Plejdrup Houmøller" userId="6c18fd073f0ef680" providerId="LiveId" clId="{BE42B5B1-4631-4841-9EAB-F3A230F94A39}" dt="2023-08-23T22:22:02.166" v="4837" actId="6549"/>
          <ac:spMkLst>
            <pc:docMk/>
            <pc:sldMk cId="3924344720" sldId="2060"/>
            <ac:spMk id="5" creationId="{24DDEDBC-CFEB-7333-9BCF-60707EA9A914}"/>
          </ac:spMkLst>
        </pc:spChg>
        <pc:spChg chg="add mod ord">
          <ac:chgData name="Anders Plejdrup Houmøller" userId="6c18fd073f0ef680" providerId="LiveId" clId="{BE42B5B1-4631-4841-9EAB-F3A230F94A39}" dt="2023-08-23T21:27:28.268" v="4097" actId="164"/>
          <ac:spMkLst>
            <pc:docMk/>
            <pc:sldMk cId="3924344720" sldId="2060"/>
            <ac:spMk id="9" creationId="{0EEDA094-A858-5134-D990-40B20EF5820B}"/>
          </ac:spMkLst>
        </pc:spChg>
        <pc:spChg chg="add mod">
          <ac:chgData name="Anders Plejdrup Houmøller" userId="6c18fd073f0ef680" providerId="LiveId" clId="{BE42B5B1-4631-4841-9EAB-F3A230F94A39}" dt="2023-08-23T21:27:28.268" v="4097" actId="164"/>
          <ac:spMkLst>
            <pc:docMk/>
            <pc:sldMk cId="3924344720" sldId="2060"/>
            <ac:spMk id="10" creationId="{4A879CD1-7F64-EDF1-4BD8-8E858C0E1176}"/>
          </ac:spMkLst>
        </pc:spChg>
        <pc:grpChg chg="add mod">
          <ac:chgData name="Anders Plejdrup Houmøller" userId="6c18fd073f0ef680" providerId="LiveId" clId="{BE42B5B1-4631-4841-9EAB-F3A230F94A39}" dt="2023-08-23T21:27:28.268" v="4097" actId="164"/>
          <ac:grpSpMkLst>
            <pc:docMk/>
            <pc:sldMk cId="3924344720" sldId="2060"/>
            <ac:grpSpMk id="11" creationId="{B9D46D07-171F-8682-1956-1F25E585BB56}"/>
          </ac:grpSpMkLst>
        </pc:grpChg>
        <pc:picChg chg="add del mod">
          <ac:chgData name="Anders Plejdrup Houmøller" userId="6c18fd073f0ef680" providerId="LiveId" clId="{BE42B5B1-4631-4841-9EAB-F3A230F94A39}" dt="2023-08-23T21:23:43.582" v="4051" actId="478"/>
          <ac:picMkLst>
            <pc:docMk/>
            <pc:sldMk cId="3924344720" sldId="2060"/>
            <ac:picMk id="6" creationId="{83544FF3-C871-ADAD-7853-5EF25B824D7A}"/>
          </ac:picMkLst>
        </pc:picChg>
        <pc:picChg chg="add mod">
          <ac:chgData name="Anders Plejdrup Houmøller" userId="6c18fd073f0ef680" providerId="LiveId" clId="{BE42B5B1-4631-4841-9EAB-F3A230F94A39}" dt="2023-08-23T21:27:28.268" v="4097" actId="164"/>
          <ac:picMkLst>
            <pc:docMk/>
            <pc:sldMk cId="3924344720" sldId="2060"/>
            <ac:picMk id="8" creationId="{37F41F28-7788-7FE4-C5E7-C6697194782E}"/>
          </ac:picMkLst>
        </pc:picChg>
      </pc:sldChg>
      <pc:sldChg chg="modSp add del mod">
        <pc:chgData name="Anders Plejdrup Houmøller" userId="6c18fd073f0ef680" providerId="LiveId" clId="{BE42B5B1-4631-4841-9EAB-F3A230F94A39}" dt="2023-08-23T20:53:39.093" v="3162" actId="47"/>
        <pc:sldMkLst>
          <pc:docMk/>
          <pc:sldMk cId="3680023730" sldId="2061"/>
        </pc:sldMkLst>
        <pc:spChg chg="mod">
          <ac:chgData name="Anders Plejdrup Houmøller" userId="6c18fd073f0ef680" providerId="LiveId" clId="{BE42B5B1-4631-4841-9EAB-F3A230F94A39}" dt="2023-08-23T20:53:11.480" v="3152" actId="21"/>
          <ac:spMkLst>
            <pc:docMk/>
            <pc:sldMk cId="3680023730" sldId="2061"/>
            <ac:spMk id="37891" creationId="{00000000-0000-0000-0000-000000000000}"/>
          </ac:spMkLst>
        </pc:spChg>
      </pc:sldChg>
      <pc:sldChg chg="addSp modSp new mod">
        <pc:chgData name="Anders Plejdrup Houmøller" userId="6c18fd073f0ef680" providerId="LiveId" clId="{BE42B5B1-4631-4841-9EAB-F3A230F94A39}" dt="2023-08-23T21:36:22.073" v="4184" actId="6549"/>
        <pc:sldMkLst>
          <pc:docMk/>
          <pc:sldMk cId="2290347096" sldId="2062"/>
        </pc:sldMkLst>
        <pc:spChg chg="mod">
          <ac:chgData name="Anders Plejdrup Houmøller" userId="6c18fd073f0ef680" providerId="LiveId" clId="{BE42B5B1-4631-4841-9EAB-F3A230F94A39}" dt="2023-08-23T20:24:26.340" v="1537" actId="790"/>
          <ac:spMkLst>
            <pc:docMk/>
            <pc:sldMk cId="2290347096" sldId="2062"/>
            <ac:spMk id="2" creationId="{3B28E33C-3D70-4937-37F6-889865425674}"/>
          </ac:spMkLst>
        </pc:spChg>
        <pc:spChg chg="mod">
          <ac:chgData name="Anders Plejdrup Houmøller" userId="6c18fd073f0ef680" providerId="LiveId" clId="{BE42B5B1-4631-4841-9EAB-F3A230F94A39}" dt="2023-08-23T20:24:26.340" v="1537" actId="790"/>
          <ac:spMkLst>
            <pc:docMk/>
            <pc:sldMk cId="2290347096" sldId="2062"/>
            <ac:spMk id="3" creationId="{84B53D14-30B4-F879-D5D0-2D988C1DB4A9}"/>
          </ac:spMkLst>
        </pc:spChg>
        <pc:spChg chg="mod">
          <ac:chgData name="Anders Plejdrup Houmøller" userId="6c18fd073f0ef680" providerId="LiveId" clId="{BE42B5B1-4631-4841-9EAB-F3A230F94A39}" dt="2023-08-23T20:25:45.937" v="1598" actId="1038"/>
          <ac:spMkLst>
            <pc:docMk/>
            <pc:sldMk cId="2290347096" sldId="2062"/>
            <ac:spMk id="4" creationId="{249B7E4A-5E53-C392-080C-34AAA3962F84}"/>
          </ac:spMkLst>
        </pc:spChg>
        <pc:spChg chg="mod">
          <ac:chgData name="Anders Plejdrup Houmøller" userId="6c18fd073f0ef680" providerId="LiveId" clId="{BE42B5B1-4631-4841-9EAB-F3A230F94A39}" dt="2023-08-23T21:36:22.073" v="4184" actId="6549"/>
          <ac:spMkLst>
            <pc:docMk/>
            <pc:sldMk cId="2290347096" sldId="2062"/>
            <ac:spMk id="5" creationId="{B57CD985-E469-6F07-51E0-17C831B5158C}"/>
          </ac:spMkLst>
        </pc:spChg>
        <pc:picChg chg="add mod">
          <ac:chgData name="Anders Plejdrup Houmøller" userId="6c18fd073f0ef680" providerId="LiveId" clId="{BE42B5B1-4631-4841-9EAB-F3A230F94A39}" dt="2023-08-23T21:35:58.303" v="4171" actId="1037"/>
          <ac:picMkLst>
            <pc:docMk/>
            <pc:sldMk cId="2290347096" sldId="2062"/>
            <ac:picMk id="7" creationId="{B3EFB0CE-1063-6B6F-0145-A90389D47CA3}"/>
          </ac:picMkLst>
        </pc:picChg>
      </pc:sldChg>
      <pc:sldChg chg="addSp modSp add mod">
        <pc:chgData name="Anders Plejdrup Houmøller" userId="6c18fd073f0ef680" providerId="LiveId" clId="{BE42B5B1-4631-4841-9EAB-F3A230F94A39}" dt="2023-08-23T21:38:29.884" v="4266" actId="1035"/>
        <pc:sldMkLst>
          <pc:docMk/>
          <pc:sldMk cId="1066239331" sldId="2063"/>
        </pc:sldMkLst>
        <pc:spChg chg="mod">
          <ac:chgData name="Anders Plejdrup Houmøller" userId="6c18fd073f0ef680" providerId="LiveId" clId="{BE42B5B1-4631-4841-9EAB-F3A230F94A39}" dt="2023-08-23T20:26:30.024" v="1627" actId="255"/>
          <ac:spMkLst>
            <pc:docMk/>
            <pc:sldMk cId="1066239331" sldId="2063"/>
            <ac:spMk id="4" creationId="{249B7E4A-5E53-C392-080C-34AAA3962F84}"/>
          </ac:spMkLst>
        </pc:spChg>
        <pc:spChg chg="mod">
          <ac:chgData name="Anders Plejdrup Houmøller" userId="6c18fd073f0ef680" providerId="LiveId" clId="{BE42B5B1-4631-4841-9EAB-F3A230F94A39}" dt="2023-08-23T21:38:23.743" v="4257" actId="1037"/>
          <ac:spMkLst>
            <pc:docMk/>
            <pc:sldMk cId="1066239331" sldId="2063"/>
            <ac:spMk id="5" creationId="{B57CD985-E469-6F07-51E0-17C831B5158C}"/>
          </ac:spMkLst>
        </pc:spChg>
        <pc:picChg chg="add mod">
          <ac:chgData name="Anders Plejdrup Houmøller" userId="6c18fd073f0ef680" providerId="LiveId" clId="{BE42B5B1-4631-4841-9EAB-F3A230F94A39}" dt="2023-08-23T21:38:29.884" v="4266" actId="1035"/>
          <ac:picMkLst>
            <pc:docMk/>
            <pc:sldMk cId="1066239331" sldId="2063"/>
            <ac:picMk id="7" creationId="{1C372865-9B67-316F-377D-63E0D0CC00A6}"/>
          </ac:picMkLst>
        </pc:picChg>
      </pc:sldChg>
      <pc:sldChg chg="addSp delSp modSp new mod">
        <pc:chgData name="Anders Plejdrup Houmøller" userId="6c18fd073f0ef680" providerId="LiveId" clId="{BE42B5B1-4631-4841-9EAB-F3A230F94A39}" dt="2023-08-23T21:43:21.819" v="4406" actId="164"/>
        <pc:sldMkLst>
          <pc:docMk/>
          <pc:sldMk cId="4183001112" sldId="2064"/>
        </pc:sldMkLst>
        <pc:spChg chg="mod">
          <ac:chgData name="Anders Plejdrup Houmøller" userId="6c18fd073f0ef680" providerId="LiveId" clId="{BE42B5B1-4631-4841-9EAB-F3A230F94A39}" dt="2023-08-23T20:36:25.665" v="2451" actId="790"/>
          <ac:spMkLst>
            <pc:docMk/>
            <pc:sldMk cId="4183001112" sldId="2064"/>
            <ac:spMk id="2" creationId="{66F8F32D-CFBB-B8EA-4E82-6AD7953EA843}"/>
          </ac:spMkLst>
        </pc:spChg>
        <pc:spChg chg="mod">
          <ac:chgData name="Anders Plejdrup Houmøller" userId="6c18fd073f0ef680" providerId="LiveId" clId="{BE42B5B1-4631-4841-9EAB-F3A230F94A39}" dt="2023-08-23T20:36:25.665" v="2451" actId="790"/>
          <ac:spMkLst>
            <pc:docMk/>
            <pc:sldMk cId="4183001112" sldId="2064"/>
            <ac:spMk id="3" creationId="{BC9E0507-A9F8-F565-56B4-88934419F4E6}"/>
          </ac:spMkLst>
        </pc:spChg>
        <pc:spChg chg="mod">
          <ac:chgData name="Anders Plejdrup Houmøller" userId="6c18fd073f0ef680" providerId="LiveId" clId="{BE42B5B1-4631-4841-9EAB-F3A230F94A39}" dt="2023-08-23T20:36:57.932" v="2463" actId="6549"/>
          <ac:spMkLst>
            <pc:docMk/>
            <pc:sldMk cId="4183001112" sldId="2064"/>
            <ac:spMk id="4" creationId="{BAA44793-A8A6-C648-57A0-25074AF64641}"/>
          </ac:spMkLst>
        </pc:spChg>
        <pc:spChg chg="mod">
          <ac:chgData name="Anders Plejdrup Houmøller" userId="6c18fd073f0ef680" providerId="LiveId" clId="{BE42B5B1-4631-4841-9EAB-F3A230F94A39}" dt="2023-08-23T21:41:52.992" v="4344" actId="6549"/>
          <ac:spMkLst>
            <pc:docMk/>
            <pc:sldMk cId="4183001112" sldId="2064"/>
            <ac:spMk id="5" creationId="{A10E7401-972C-C0A1-BB96-E250D24430FF}"/>
          </ac:spMkLst>
        </pc:spChg>
        <pc:grpChg chg="add del mod">
          <ac:chgData name="Anders Plejdrup Houmøller" userId="6c18fd073f0ef680" providerId="LiveId" clId="{BE42B5B1-4631-4841-9EAB-F3A230F94A39}" dt="2023-08-23T21:42:07.705" v="4345" actId="165"/>
          <ac:grpSpMkLst>
            <pc:docMk/>
            <pc:sldMk cId="4183001112" sldId="2064"/>
            <ac:grpSpMk id="8" creationId="{7CC35E53-3EF5-B0D2-120D-A815B7275E13}"/>
          </ac:grpSpMkLst>
        </pc:grpChg>
        <pc:grpChg chg="add mod">
          <ac:chgData name="Anders Plejdrup Houmøller" userId="6c18fd073f0ef680" providerId="LiveId" clId="{BE42B5B1-4631-4841-9EAB-F3A230F94A39}" dt="2023-08-23T21:43:21.819" v="4406" actId="164"/>
          <ac:grpSpMkLst>
            <pc:docMk/>
            <pc:sldMk cId="4183001112" sldId="2064"/>
            <ac:grpSpMk id="9" creationId="{85951DC2-1F08-00BC-8066-570A98FDFDC2}"/>
          </ac:grpSpMkLst>
        </pc:grpChg>
        <pc:picChg chg="add mod topLvl">
          <ac:chgData name="Anders Plejdrup Houmøller" userId="6c18fd073f0ef680" providerId="LiveId" clId="{BE42B5B1-4631-4841-9EAB-F3A230F94A39}" dt="2023-08-23T21:43:21.819" v="4406" actId="164"/>
          <ac:picMkLst>
            <pc:docMk/>
            <pc:sldMk cId="4183001112" sldId="2064"/>
            <ac:picMk id="6" creationId="{2E04EC75-5B2A-6980-2D4D-B65B6E8A2E6E}"/>
          </ac:picMkLst>
        </pc:picChg>
        <pc:picChg chg="add mod topLvl">
          <ac:chgData name="Anders Plejdrup Houmøller" userId="6c18fd073f0ef680" providerId="LiveId" clId="{BE42B5B1-4631-4841-9EAB-F3A230F94A39}" dt="2023-08-23T21:43:21.819" v="4406" actId="164"/>
          <ac:picMkLst>
            <pc:docMk/>
            <pc:sldMk cId="4183001112" sldId="2064"/>
            <ac:picMk id="7" creationId="{B1FB0E64-1FA6-49FE-8061-24DEC246FEAE}"/>
          </ac:picMkLst>
        </pc:picChg>
      </pc:sldChg>
      <pc:sldChg chg="addSp modSp new mod">
        <pc:chgData name="Anders Plejdrup Houmøller" userId="6c18fd073f0ef680" providerId="LiveId" clId="{BE42B5B1-4631-4841-9EAB-F3A230F94A39}" dt="2023-08-23T21:54:56.415" v="4557" actId="1035"/>
        <pc:sldMkLst>
          <pc:docMk/>
          <pc:sldMk cId="650800653" sldId="2065"/>
        </pc:sldMkLst>
        <pc:spChg chg="mod">
          <ac:chgData name="Anders Plejdrup Houmøller" userId="6c18fd073f0ef680" providerId="LiveId" clId="{BE42B5B1-4631-4841-9EAB-F3A230F94A39}" dt="2023-08-23T20:43:04.283" v="2626" actId="790"/>
          <ac:spMkLst>
            <pc:docMk/>
            <pc:sldMk cId="650800653" sldId="2065"/>
            <ac:spMk id="2" creationId="{ACFFBB33-DB4B-F593-6A92-A3A6D6420160}"/>
          </ac:spMkLst>
        </pc:spChg>
        <pc:spChg chg="mod">
          <ac:chgData name="Anders Plejdrup Houmøller" userId="6c18fd073f0ef680" providerId="LiveId" clId="{BE42B5B1-4631-4841-9EAB-F3A230F94A39}" dt="2023-08-23T20:43:04.283" v="2626" actId="790"/>
          <ac:spMkLst>
            <pc:docMk/>
            <pc:sldMk cId="650800653" sldId="2065"/>
            <ac:spMk id="3" creationId="{9DC0744A-1344-664C-8469-47ED81AD11C4}"/>
          </ac:spMkLst>
        </pc:spChg>
        <pc:spChg chg="mod">
          <ac:chgData name="Anders Plejdrup Houmøller" userId="6c18fd073f0ef680" providerId="LiveId" clId="{BE42B5B1-4631-4841-9EAB-F3A230F94A39}" dt="2023-08-23T20:47:06.048" v="3066" actId="1038"/>
          <ac:spMkLst>
            <pc:docMk/>
            <pc:sldMk cId="650800653" sldId="2065"/>
            <ac:spMk id="4" creationId="{F7E1121B-0EF3-408D-1508-FA4E8D20981C}"/>
          </ac:spMkLst>
        </pc:spChg>
        <pc:spChg chg="mod">
          <ac:chgData name="Anders Plejdrup Houmøller" userId="6c18fd073f0ef680" providerId="LiveId" clId="{BE42B5B1-4631-4841-9EAB-F3A230F94A39}" dt="2023-08-23T21:54:56.415" v="4557" actId="1035"/>
          <ac:spMkLst>
            <pc:docMk/>
            <pc:sldMk cId="650800653" sldId="2065"/>
            <ac:spMk id="5" creationId="{310E7F76-E12D-A92D-CA1B-2E03CBC7D54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9" creationId="{3C846252-5F3A-1D26-6E22-01CAFF50112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0" creationId="{1546D1AC-67A5-FA63-7746-DDB853D7DEF9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" creationId="{219032E6-A672-5A42-3DBD-1C56A628CE76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2" creationId="{42EABD88-9BD1-57E9-E43B-004F3372EDAF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3" creationId="{326BC5A9-7352-4B2F-CCC8-B8D8AA3B4E3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" creationId="{D4D1DF07-D12C-5B53-672B-696142220FF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5" creationId="{9DF73A7F-7312-8417-33D3-3F3692950FA2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" creationId="{6DE8761B-B1F1-F8D3-1E3A-D88286BD367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7" creationId="{CC36C1F3-C9A6-E8DA-A8D7-AF027C17B684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8" creationId="{E7A11AE6-7546-1861-5D97-3DB4007CD999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9" creationId="{730D0206-5DC5-23F3-3D02-819AD0D04FC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0" creationId="{735F43BF-5B93-65EC-E265-517D17225133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1" creationId="{7E681AE6-811C-CF91-9C44-F08C3E2EA387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2" creationId="{A0D9397F-E7CF-14FC-18D5-1490EDFD7749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3" creationId="{A71E0858-F544-F888-3F96-EA1ECA5738B9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4" creationId="{8D9CF00A-5256-0D59-6B35-B573BFE2ED74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5" creationId="{07DAFF93-C0A3-92BE-7EA1-D951204C4267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6" creationId="{95A6528C-F49B-5627-F16D-B0B7BA06E8D1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7" creationId="{7A4700A0-171F-27FA-D182-B0387C35AD2A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8" creationId="{824E8549-7B0E-9967-1157-E10B88D7BC1E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29" creationId="{C11D46B7-AFE2-B073-7FA0-C22F46307C68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30" creationId="{F72E545E-AA4B-CE40-3642-C8FA16C1C036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52" creationId="{F4855EFE-0F5D-88E6-0E04-16C6E12D8482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55" creationId="{839D9266-7512-2C68-BBA8-8C8B562367D2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58" creationId="{748E8259-3333-2557-4CDB-8889736408AF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61" creationId="{7C4D86C7-0B05-C1DB-8188-9CA5DFD32F4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64" creationId="{AEAACA5E-CD4A-86AD-3350-BD31E519192C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67" creationId="{792B5B63-0CC8-BA78-ACBC-862151BD4B8C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70" creationId="{B490ABC6-3712-5684-9230-25A3F97D3AB1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73" creationId="{29FD37D5-BBBD-4D2A-3FC5-9BA9407C0B43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76" creationId="{7B5793A6-34D5-7FE6-2325-06A6201338F9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79" creationId="{0785E33C-FA1D-4C03-DAE1-8E456C565E4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82" creationId="{66DFE22E-2778-08F1-B2BB-32C438D922AA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90" creationId="{8A16E14D-19F8-1216-4F74-6BAF4A7B6DC8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93" creationId="{30E62C7D-F65F-4AAF-C6F8-5962A27FC512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96" creationId="{2A227D61-73F1-8CCC-7602-96F837C0E371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99" creationId="{B1A33FAF-B697-85C0-5735-9C66D85B7538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07" creationId="{84A9D863-93AB-6ADE-4CF3-70FB445DF56C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08" creationId="{9712DB6F-6781-CADC-12C6-56C5E6D61578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09" creationId="{F6A59E3B-FB1B-5C31-1B11-6147618606CD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0" creationId="{09D406F4-C818-4DDA-01CE-6846349782C7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1" creationId="{DF3E8B82-631C-F2F8-3AC2-F24449FBC173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2" creationId="{425A1B4F-CF37-805F-624A-6B9E5CABF47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3" creationId="{55C69911-2A8C-7CAB-B039-726CF9509D23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4" creationId="{8AB95231-1CAB-B364-A86C-AFAAD2BDFA5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5" creationId="{338BA2BB-10E0-2A29-B6B2-B03DFB6A3CC7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16" creationId="{3130275C-29E5-2F9B-1128-4D348FC708C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22" creationId="{F4EA0098-2DEA-F16E-D75B-FEFA4AD2109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25" creationId="{6315AF2D-8774-F94C-3427-380D1BA576E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28" creationId="{C7397603-1A7C-5242-0D5B-466850045BD4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31" creationId="{35384DF9-932D-FDC6-8D13-1E1CB38D264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39" creationId="{022D2987-6BA5-C3FE-D033-655D54527D0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0" creationId="{F7EF01E9-3942-62F5-6CF2-585B4389F95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1" creationId="{ACA3D0E9-B395-B48C-BA73-9D9CA629C2CE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2" creationId="{48CA22F4-D56C-9754-9B3B-BE8F3E1FFE1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3" creationId="{4EB61BE8-8BB1-DE90-0238-614B949B83B7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4" creationId="{548D04A5-6DAE-14AB-C2E0-BD4EC986761C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5" creationId="{90560E71-B5F3-7BDC-1D45-C8629AB35A0E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6" creationId="{F751E435-48DF-4725-BDCE-5A0FB7003A2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7" creationId="{D33D7575-354F-1971-D3E6-90A66CC8FC61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8" creationId="{E87ED503-176E-DF87-6E57-628AB55986F1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49" creationId="{751633F3-70DA-1520-1CA5-228279AA8264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52" creationId="{E3EEB232-0864-F297-DED3-EF4FBFE976F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55" creationId="{A3082EDA-D2E1-8AB2-423F-86D6DA542B0B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58" creationId="{5F234437-79E3-D6E9-F2FF-7CBC98A76822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59" creationId="{F8945150-2E44-E102-A9FD-C06C559DC803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0" creationId="{A0A6129F-E6E6-A197-384F-1743DD5981D4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1" creationId="{64A13806-F504-77AC-8909-A15FD7CD235D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2" creationId="{B85A8AC2-0B47-4A59-5395-95C4E83066FA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3" creationId="{10D64D5C-21D0-F651-C8C6-C82D812AFDB0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4" creationId="{C45216A3-50F1-6C30-2BD3-925764E451E5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5" creationId="{A0B453E1-11AD-8562-B154-F83C69C6A618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6" creationId="{F5FFA68A-9C55-E45B-6EB1-7CB0A8EDAE6A}"/>
          </ac:spMkLst>
        </pc:spChg>
        <pc:spChg chg="mod">
          <ac:chgData name="Anders Plejdrup Houmøller" userId="6c18fd073f0ef680" providerId="LiveId" clId="{BE42B5B1-4631-4841-9EAB-F3A230F94A39}" dt="2023-08-23T21:54:14.620" v="4506"/>
          <ac:spMkLst>
            <pc:docMk/>
            <pc:sldMk cId="650800653" sldId="2065"/>
            <ac:spMk id="167" creationId="{1BAEE20B-B7EA-230C-C32F-E62F70A719EA}"/>
          </ac:spMkLst>
        </pc:spChg>
        <pc:grpChg chg="add mod">
          <ac:chgData name="Anders Plejdrup Houmøller" userId="6c18fd073f0ef680" providerId="LiveId" clId="{BE42B5B1-4631-4841-9EAB-F3A230F94A39}" dt="2023-08-23T21:54:45.367" v="4548" actId="1038"/>
          <ac:grpSpMkLst>
            <pc:docMk/>
            <pc:sldMk cId="650800653" sldId="2065"/>
            <ac:grpSpMk id="6" creationId="{C50E5F54-EA8E-C4ED-4CCB-4FD21439E5D3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7" creationId="{730F09EA-00D6-0421-455D-41E9F9C9794B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" creationId="{A99E4C81-A825-AC04-0221-692E4A4E3F29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1" creationId="{3CD4A40A-760C-E71C-815D-C7E56A45608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2" creationId="{8E35D25B-BB00-E632-6CB0-11FFA6542D0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3" creationId="{161ABC1C-A753-46DF-2E6C-A3905DCE5E90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4" creationId="{ED155587-A2B1-0A2C-85EE-F1F21248388B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5" creationId="{94AF3295-FF59-316B-932F-FE82FF7F828D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6" creationId="{AA088A60-6D89-851E-6FD3-C3AFEC310507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7" creationId="{1C3BDCA7-83BD-482A-7D4D-3F589CAFBAF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8" creationId="{CEA02152-3769-0BE4-794E-E2A737C29E79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39" creationId="{0A1E1B9A-D5CE-FA61-B767-D2E59DF9585E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0" creationId="{8695C8D8-C431-601E-3E52-2DBE1A29793E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1" creationId="{DFC2FD88-F786-175A-F798-450727A7AFB0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2" creationId="{67A6AAAA-CF27-A2F6-7944-B1FE3D1556E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3" creationId="{29D88109-B0BA-439A-406A-643A6479DCA8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4" creationId="{D288921A-ED74-8CC9-5D73-414B42E51D3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5" creationId="{E2EBD535-4C90-4AC5-AAF0-8794178653AC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6" creationId="{A368E413-CDAD-44E5-9B6A-C646A74786A5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7" creationId="{A75637B3-45E7-D9AC-AD7A-69324B1202D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8" creationId="{482245CA-07F4-CFA8-BAF4-070386454A2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49" creationId="{2EF49825-0697-6683-CC55-26FF899FAF5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50" creationId="{655241D7-7067-0F41-3E89-ADD70F1D36B7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51" creationId="{58A2B678-BA5C-97FA-B4B2-743804718C5D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5" creationId="{36EB12C6-3374-CD08-BABF-EC29190BFF40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6" creationId="{0B0840C6-89B2-0350-2829-052F4AEC4D2A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7" creationId="{B68C0D1E-B5C0-DD8A-EBD1-BAF81EEC7AA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8" creationId="{6B01E052-B18A-724A-0B53-01EF371A98A5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89" creationId="{1B314E95-7C4E-74BA-668F-866BC21EA8B2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02" creationId="{E36DF813-273A-8848-8BF5-964FD8AB11B3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03" creationId="{A7390F2F-6D51-D0F8-D7D8-91A4FD7C158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04" creationId="{387E2D29-AB84-309B-D2E5-F82252830581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05" creationId="{DBEFA0F3-9E4B-D602-4D9B-C058D5CE7BC6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06" creationId="{956CFB17-9503-6BE7-DE3A-E7340DA26AC8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17" creationId="{37C8A8F8-8C73-0822-3F30-295D4945E3C7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18" creationId="{A9900F4D-37F8-458F-6956-EB94127012C0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19" creationId="{EDEAE88A-A3EB-A412-AF7D-3B5B48EFBAA0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20" creationId="{BF8EAB56-A2B7-24C2-30BC-F813A0138A4B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21" creationId="{4688ADD5-1093-B2B2-1454-39D459E3C508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34" creationId="{1951CCD0-3C33-B0CE-4413-B0C1184CF32D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35" creationId="{4EF8017A-32DA-FB45-B114-D9B1225D5A0C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36" creationId="{C85B06F3-BB8B-CEAB-AB62-74E5FD01B374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37" creationId="{9013237A-80B0-4B87-7A77-0212E0DAD517}"/>
          </ac:grpSpMkLst>
        </pc:grpChg>
        <pc:grpChg chg="mod">
          <ac:chgData name="Anders Plejdrup Houmøller" userId="6c18fd073f0ef680" providerId="LiveId" clId="{BE42B5B1-4631-4841-9EAB-F3A230F94A39}" dt="2023-08-23T21:54:14.620" v="4506"/>
          <ac:grpSpMkLst>
            <pc:docMk/>
            <pc:sldMk cId="650800653" sldId="2065"/>
            <ac:grpSpMk id="138" creationId="{8A6C59B2-C115-C186-BCE3-6CFA38F2E564}"/>
          </ac:grpSpMkLst>
        </pc:grp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53" creationId="{FE8EAD7F-496E-5592-62DC-19C4DACFB478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54" creationId="{E59C089E-38C8-F780-F643-E8478FDD2C1C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56" creationId="{1ACC8758-0ACA-9713-B1D5-1D159A42A965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57" creationId="{6E5192FA-CC5D-C0B0-5FBD-FFF5614EFB8E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59" creationId="{A71997E5-6591-703B-4EF8-D1ACF4B01266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0" creationId="{3377A53B-B3C9-2F6D-C744-C40B818FD2E2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2" creationId="{01B7AA36-3CF5-E535-9FB6-73ADA64EC9A3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3" creationId="{9FDE96A5-2890-0AE1-4563-7A611A3BDBD4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5" creationId="{BB92F859-0E21-AAFD-F8C5-070AB1064998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6" creationId="{AF604B21-FB63-4BEA-5DD1-7209A874D864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8" creationId="{FB691D5C-1204-D3B7-C9E7-59EC8C8C6320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69" creationId="{61F02132-1AA7-FE75-5DAF-96D381DF05F1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1" creationId="{5825B07B-3102-382E-FAE8-9EB59F5855B9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2" creationId="{E2CAD531-5C9C-118F-0E3A-0765C143A97F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4" creationId="{B2392969-7AF0-2EF8-DE70-FCDAD050F5DB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5" creationId="{69347EEC-D581-8C27-C9F2-6E064B650BC3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7" creationId="{2F3FB88F-680F-4470-78BC-05D2CDD4F5D1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78" creationId="{4337D13A-0CA2-25BA-0F9B-250AD58EF747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80" creationId="{F393A204-C898-0D89-859B-A6FBEC4F7520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81" creationId="{0E3B9FEA-8CE9-4152-4404-BDFBFA95DF42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83" creationId="{2151CA8A-66B5-DF2E-3CBA-0ED58F735A08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84" creationId="{AC38F5E0-6CFE-E90B-F3F1-375442BF7A34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1" creationId="{768C854B-159A-8FFF-A53C-96E906B51BBB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2" creationId="{2097BC06-5DC2-5030-16D3-E79E4433D8D3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4" creationId="{FCD6B7C9-2CA6-1F8C-B3FC-3802C3CEA163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5" creationId="{4AE73F2A-0360-07B0-D71A-0E252822CF8E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7" creationId="{D03B851D-B6F5-5808-361E-2DE005D79E23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98" creationId="{2121D887-14AF-A5C9-ED8A-4DDEF6289F70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00" creationId="{6FB90ED8-FB64-AB2D-2CC9-7E3C204127D2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01" creationId="{5E9DE1FA-FFD9-3542-35E0-8B84B5272F66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23" creationId="{C538D256-ED20-F4AA-B857-9D5CDBE540AB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24" creationId="{ECBE5093-703D-C605-497F-8AFD7B7BE2BA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26" creationId="{755352CC-7813-207F-32AA-2C0D60AB6C16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27" creationId="{F3ABA516-0A0D-42CD-E13A-49B59FAFD68B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29" creationId="{48E48141-DF00-0DF1-62FD-2F5F3DA854BF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30" creationId="{EAC1EF0C-DFB2-4FBE-94F3-01FB4F7C4C56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32" creationId="{88A1F77D-6430-E8F0-8B81-7FF79856023C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33" creationId="{F2E3DB13-2987-F071-8F55-634377628FBF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0" creationId="{5BE1A7A4-B2B8-C83F-E2A0-96E691230DB8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1" creationId="{4E682B52-B689-E9EA-0077-EDB49C7429C5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3" creationId="{2A1FD420-C0FD-6CCA-01BB-129D7ED3B53C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4" creationId="{FBE8C511-46DD-43D9-728D-0602C9B38BD0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6" creationId="{A0629C6B-704C-A2E5-6922-EF5F7F0DAEAA}"/>
          </ac:cxnSpMkLst>
        </pc:cxnChg>
        <pc:cxnChg chg="mod">
          <ac:chgData name="Anders Plejdrup Houmøller" userId="6c18fd073f0ef680" providerId="LiveId" clId="{BE42B5B1-4631-4841-9EAB-F3A230F94A39}" dt="2023-08-23T21:54:14.620" v="4506"/>
          <ac:cxnSpMkLst>
            <pc:docMk/>
            <pc:sldMk cId="650800653" sldId="2065"/>
            <ac:cxnSpMk id="157" creationId="{B3F63702-615B-A721-D184-E23445E25CC4}"/>
          </ac:cxnSpMkLst>
        </pc:cxnChg>
      </pc:sldChg>
      <pc:sldChg chg="addSp modSp new mod ord">
        <pc:chgData name="Anders Plejdrup Houmøller" userId="6c18fd073f0ef680" providerId="LiveId" clId="{BE42B5B1-4631-4841-9EAB-F3A230F94A39}" dt="2023-08-23T22:00:44.027" v="4603" actId="1036"/>
        <pc:sldMkLst>
          <pc:docMk/>
          <pc:sldMk cId="1313598760" sldId="2066"/>
        </pc:sldMkLst>
        <pc:spChg chg="mod">
          <ac:chgData name="Anders Plejdrup Houmøller" userId="6c18fd073f0ef680" providerId="LiveId" clId="{BE42B5B1-4631-4841-9EAB-F3A230F94A39}" dt="2023-08-23T20:57:45.682" v="3341" actId="790"/>
          <ac:spMkLst>
            <pc:docMk/>
            <pc:sldMk cId="1313598760" sldId="2066"/>
            <ac:spMk id="2" creationId="{50923187-0862-92F3-91CE-5F6334D42837}"/>
          </ac:spMkLst>
        </pc:spChg>
        <pc:spChg chg="mod">
          <ac:chgData name="Anders Plejdrup Houmøller" userId="6c18fd073f0ef680" providerId="LiveId" clId="{BE42B5B1-4631-4841-9EAB-F3A230F94A39}" dt="2023-08-23T20:57:45.682" v="3341" actId="790"/>
          <ac:spMkLst>
            <pc:docMk/>
            <pc:sldMk cId="1313598760" sldId="2066"/>
            <ac:spMk id="3" creationId="{88D71D65-EDAE-0C80-C566-8EFD4A372D30}"/>
          </ac:spMkLst>
        </pc:spChg>
        <pc:spChg chg="mod">
          <ac:chgData name="Anders Plejdrup Houmøller" userId="6c18fd073f0ef680" providerId="LiveId" clId="{BE42B5B1-4631-4841-9EAB-F3A230F94A39}" dt="2023-08-23T20:57:45.682" v="3341" actId="790"/>
          <ac:spMkLst>
            <pc:docMk/>
            <pc:sldMk cId="1313598760" sldId="2066"/>
            <ac:spMk id="4" creationId="{27144031-7692-7129-91D4-F2814913B0EF}"/>
          </ac:spMkLst>
        </pc:spChg>
        <pc:spChg chg="mod">
          <ac:chgData name="Anders Plejdrup Houmøller" userId="6c18fd073f0ef680" providerId="LiveId" clId="{BE42B5B1-4631-4841-9EAB-F3A230F94A39}" dt="2023-08-23T22:00:27.748" v="4591" actId="1035"/>
          <ac:spMkLst>
            <pc:docMk/>
            <pc:sldMk cId="1313598760" sldId="2066"/>
            <ac:spMk id="5" creationId="{D1B15A45-7EFD-F8A5-0FF2-B42F01167AD2}"/>
          </ac:spMkLst>
        </pc:spChg>
        <pc:picChg chg="add mod">
          <ac:chgData name="Anders Plejdrup Houmøller" userId="6c18fd073f0ef680" providerId="LiveId" clId="{BE42B5B1-4631-4841-9EAB-F3A230F94A39}" dt="2023-08-23T22:00:44.027" v="4603" actId="1036"/>
          <ac:picMkLst>
            <pc:docMk/>
            <pc:sldMk cId="1313598760" sldId="2066"/>
            <ac:picMk id="7" creationId="{D42BC09E-C6E5-C63F-8FE8-682113B85AFA}"/>
          </ac:picMkLst>
        </pc:picChg>
      </pc:sldChg>
      <pc:sldChg chg="addSp delSp modSp new mod modAnim">
        <pc:chgData name="Anders Plejdrup Houmøller" userId="6c18fd073f0ef680" providerId="LiveId" clId="{BE42B5B1-4631-4841-9EAB-F3A230F94A39}" dt="2023-08-23T22:26:05.944" v="4938" actId="1036"/>
        <pc:sldMkLst>
          <pc:docMk/>
          <pc:sldMk cId="811963391" sldId="2067"/>
        </pc:sldMkLst>
        <pc:spChg chg="mod">
          <ac:chgData name="Anders Plejdrup Houmøller" userId="6c18fd073f0ef680" providerId="LiveId" clId="{BE42B5B1-4631-4841-9EAB-F3A230F94A39}" dt="2023-08-23T21:13:39.027" v="3928" actId="790"/>
          <ac:spMkLst>
            <pc:docMk/>
            <pc:sldMk cId="811963391" sldId="2067"/>
            <ac:spMk id="2" creationId="{C9890E9C-EF66-B807-EFA3-7F957A6F419B}"/>
          </ac:spMkLst>
        </pc:spChg>
        <pc:spChg chg="mod">
          <ac:chgData name="Anders Plejdrup Houmøller" userId="6c18fd073f0ef680" providerId="LiveId" clId="{BE42B5B1-4631-4841-9EAB-F3A230F94A39}" dt="2023-08-23T21:13:39.027" v="3928" actId="790"/>
          <ac:spMkLst>
            <pc:docMk/>
            <pc:sldMk cId="811963391" sldId="2067"/>
            <ac:spMk id="3" creationId="{80D3C2B0-6417-F661-EE9D-EA60D8FD06AB}"/>
          </ac:spMkLst>
        </pc:spChg>
        <pc:spChg chg="mod">
          <ac:chgData name="Anders Plejdrup Houmøller" userId="6c18fd073f0ef680" providerId="LiveId" clId="{BE42B5B1-4631-4841-9EAB-F3A230F94A39}" dt="2023-08-23T21:14:56.490" v="4015" actId="20577"/>
          <ac:spMkLst>
            <pc:docMk/>
            <pc:sldMk cId="811963391" sldId="2067"/>
            <ac:spMk id="4" creationId="{897655C0-7D76-7EB3-FA5D-6E82946FA006}"/>
          </ac:spMkLst>
        </pc:spChg>
        <pc:spChg chg="mod">
          <ac:chgData name="Anders Plejdrup Houmøller" userId="6c18fd073f0ef680" providerId="LiveId" clId="{BE42B5B1-4631-4841-9EAB-F3A230F94A39}" dt="2023-08-23T22:25:59.929" v="4926" actId="1035"/>
          <ac:spMkLst>
            <pc:docMk/>
            <pc:sldMk cId="811963391" sldId="2067"/>
            <ac:spMk id="5" creationId="{1F125AA6-F3C1-022D-B502-4E4FA64C13CE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8" creationId="{B122756C-F5C8-F4F2-3AEA-4EA70D359DBF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9" creationId="{D1DC08E9-2B75-8F27-5971-5736F81598FD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0" creationId="{FE15962D-74BE-8727-543B-402EDAA20CBB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1" creationId="{B2770EF3-AA3C-5931-2F6E-0FBE63F23160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2" creationId="{E81AFD85-73EE-29DA-95D2-135525E549C6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3" creationId="{B5C9F71C-F363-B8B9-7981-C291855036E8}"/>
          </ac:spMkLst>
        </pc:spChg>
        <pc:spChg chg="mod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4" creationId="{BFB347A0-39C9-E45C-D561-FF2E83B1C0A0}"/>
          </ac:spMkLst>
        </pc:spChg>
        <pc:spChg chg="add mod topLvl">
          <ac:chgData name="Anders Plejdrup Houmøller" userId="6c18fd073f0ef680" providerId="LiveId" clId="{BE42B5B1-4631-4841-9EAB-F3A230F94A39}" dt="2023-08-23T22:26:05.944" v="4938" actId="1036"/>
          <ac:spMkLst>
            <pc:docMk/>
            <pc:sldMk cId="811963391" sldId="2067"/>
            <ac:spMk id="15" creationId="{FE0E268B-ABC7-AFC3-E883-1824BD54BC7B}"/>
          </ac:spMkLst>
        </pc:spChg>
        <pc:grpChg chg="add mod topLvl">
          <ac:chgData name="Anders Plejdrup Houmøller" userId="6c18fd073f0ef680" providerId="LiveId" clId="{BE42B5B1-4631-4841-9EAB-F3A230F94A39}" dt="2023-08-23T22:26:05.944" v="4938" actId="1036"/>
          <ac:grpSpMkLst>
            <pc:docMk/>
            <pc:sldMk cId="811963391" sldId="2067"/>
            <ac:grpSpMk id="7" creationId="{3F8A3921-FBEB-F050-2EC5-464FC47ECE5D}"/>
          </ac:grpSpMkLst>
        </pc:grpChg>
        <pc:grpChg chg="add del mod">
          <ac:chgData name="Anders Plejdrup Houmøller" userId="6c18fd073f0ef680" providerId="LiveId" clId="{BE42B5B1-4631-4841-9EAB-F3A230F94A39}" dt="2023-08-23T21:50:03.255" v="4431" actId="165"/>
          <ac:grpSpMkLst>
            <pc:docMk/>
            <pc:sldMk cId="811963391" sldId="2067"/>
            <ac:grpSpMk id="16" creationId="{F8042348-AC23-5C6F-F5E1-FCE7E4B40D70}"/>
          </ac:grpSpMkLst>
        </pc:grpChg>
        <pc:grpChg chg="add mod">
          <ac:chgData name="Anders Plejdrup Houmøller" userId="6c18fd073f0ef680" providerId="LiveId" clId="{BE42B5B1-4631-4841-9EAB-F3A230F94A39}" dt="2023-08-23T22:26:05.944" v="4938" actId="1036"/>
          <ac:grpSpMkLst>
            <pc:docMk/>
            <pc:sldMk cId="811963391" sldId="2067"/>
            <ac:grpSpMk id="17" creationId="{81F34900-A57F-75E1-3453-97D80DE1721F}"/>
          </ac:grpSpMkLst>
        </pc:grpChg>
        <pc:grpChg chg="add mod">
          <ac:chgData name="Anders Plejdrup Houmøller" userId="6c18fd073f0ef680" providerId="LiveId" clId="{BE42B5B1-4631-4841-9EAB-F3A230F94A39}" dt="2023-08-23T22:26:05.944" v="4938" actId="1036"/>
          <ac:grpSpMkLst>
            <pc:docMk/>
            <pc:sldMk cId="811963391" sldId="2067"/>
            <ac:grpSpMk id="18" creationId="{682BBBC0-0A34-BA3E-7ECE-FF5DD47CDD90}"/>
          </ac:grpSpMkLst>
        </pc:grpChg>
        <pc:picChg chg="add mod topLvl">
          <ac:chgData name="Anders Plejdrup Houmøller" userId="6c18fd073f0ef680" providerId="LiveId" clId="{BE42B5B1-4631-4841-9EAB-F3A230F94A39}" dt="2023-08-23T22:26:05.944" v="4938" actId="1036"/>
          <ac:picMkLst>
            <pc:docMk/>
            <pc:sldMk cId="811963391" sldId="2067"/>
            <ac:picMk id="6" creationId="{325CE94E-7C3B-8D12-0877-014600633F9B}"/>
          </ac:picMkLst>
        </pc:picChg>
      </pc:sldChg>
      <pc:sldChg chg="addSp modSp new del mod modAnim">
        <pc:chgData name="Anders Plejdrup Houmøller" userId="6c18fd073f0ef680" providerId="LiveId" clId="{BE42B5B1-4631-4841-9EAB-F3A230F94A39}" dt="2023-08-23T21:55:34.717" v="4558" actId="47"/>
        <pc:sldMkLst>
          <pc:docMk/>
          <pc:sldMk cId="2541156617" sldId="2068"/>
        </pc:sldMkLst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26" creationId="{54E99BFE-DF98-2607-5500-F9AADD34F50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29" creationId="{5105A2BD-71B6-A723-F9FD-CE2F29B212D7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32" creationId="{C3EE37D2-98C2-6DE6-DB0E-AA87DEBE0DB2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35" creationId="{ABF68E1E-3C8D-7024-FF05-4D073F2D275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38" creationId="{87448EBE-6C05-29F9-ACAD-7AB6A058D1EB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41" creationId="{BD7CD681-9BC3-706F-F5EB-17D26DD78AB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44" creationId="{C970CEEB-8134-1CC3-1F7B-BDB2B5F2B57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47" creationId="{DB075A41-C8DE-B8E0-6D73-BEB79A06FE4F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50" creationId="{95B894DA-4D8E-0F27-456D-FF71317FCCA8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53" creationId="{A03088E5-A1A6-D04C-E3C3-FF33030D335B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56" creationId="{4B303302-75F9-317D-EA9B-16BA18F15D00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64" creationId="{0B22633E-31AB-2B8F-D83F-2356BB4D1122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67" creationId="{B56A7EB1-24F0-8FE7-D01B-42CC547AEAA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70" creationId="{93E81695-E861-D4E3-3287-3BE863D5360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73" creationId="{994465BC-6905-10E4-C097-5CC2151235E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1" creationId="{04A58844-E7E3-B424-34F1-C1A6E4934A0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2" creationId="{2DB224B4-4C4F-7ECE-674E-501A0FFC802E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3" creationId="{4E57F2AA-A173-FD37-08CB-7443EA9614F9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4" creationId="{3076C1FA-30B1-B5A8-5D09-E8392BC64D5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5" creationId="{28E43434-9AA0-FA7A-F8A6-B3EB9351A824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6" creationId="{BC29D5E6-AFAF-3296-6680-9C0AC6BAB2A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7" creationId="{D9CCE24F-23BF-1024-0D8B-96A53D3F58D2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8" creationId="{5BD841BA-65B8-513F-EFFD-BDCE88AFE1B7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89" creationId="{7268CFD3-1994-E5C2-E3C5-7E97D2ECC0D1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90" creationId="{E9DB737B-20F2-3C8E-A062-FBB589EAA537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96" creationId="{242920FC-25E7-7E5D-B175-CFEE3ED05FC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99" creationId="{EDC067DF-98BB-1DC8-DEE7-7158A75D0F0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02" creationId="{B1AC7F72-87CA-3CB4-6042-27045216E571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05" creationId="{D267C3B8-486E-94A2-F726-CA48243F4ABE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3" creationId="{A1E243EF-2327-165B-199B-723DE48B994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4" creationId="{CCE46CC7-F260-7608-1DE4-FAB3B4F12E1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5" creationId="{298075E3-1B07-C97F-7388-E7A6F9772909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6" creationId="{D6AFD43F-0EA4-ED11-AE20-4FF625330E8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7" creationId="{098C53B1-521F-9445-8BA4-E7E6227DDA9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8" creationId="{17618420-C9A0-D46A-5B79-6B2D6D612474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19" creationId="{CE497557-0ED1-A07C-470A-5177C56914B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0" creationId="{97177EBC-02A7-C95F-03F8-E8A761E77D9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1" creationId="{F1ACC657-57A3-B0B2-F392-9F4818948DCE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2" creationId="{2E266FEB-1D17-4777-6F92-3CCD6616AB4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3" creationId="{F466210D-E774-338B-F3A3-196527F9DEEF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6" creationId="{D76C8C11-4A67-243A-8376-5C006CCC141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29" creationId="{FC13F757-985A-A771-6652-2258B6E32BD7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2" creationId="{1A7A573F-531E-966B-E908-4F066F2BF1C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3" creationId="{150859DA-F622-0566-AD94-E15A8B7DFF61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4" creationId="{C9B1A47B-AC9B-5102-B5F5-0AAC1D7F4BD9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5" creationId="{83B903E3-DEEB-CA0F-7C80-24E06D6E94B0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6" creationId="{B7D08889-FB4D-50A0-C589-7FDA09441DC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7" creationId="{7E7D3A9D-F30A-C77E-96D2-938DF8E705EB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8" creationId="{C5688C4B-1D4A-F0F9-51B5-E02EF41650F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39" creationId="{2D378F14-6889-21D0-5ECB-71C757E1408E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0" creationId="{3D69A484-50BF-8520-E2C6-3E2501D4762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1" creationId="{7A2AA281-CACC-FEC4-69A7-B3534BB0022D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3" creationId="{FC186672-C024-94CE-A65F-B4C116AF0F24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4" creationId="{705A85B3-F2A5-1719-63FE-F94DE882D54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5" creationId="{0ADAF36E-31E1-E045-2EB4-5644885F1AF8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6" creationId="{0A1355D0-A7F8-B1D3-AD4A-9CFA2C71AB7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7" creationId="{4FEF6F37-782C-B591-B796-C3DCCA146B2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8" creationId="{83FBD796-18EA-A89E-17FA-BAA35A48202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49" creationId="{C8502893-CC58-27A4-64D2-99A67E7AFA80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0" creationId="{B5EC90E5-6F46-C32B-A664-42988034813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1" creationId="{525A4B34-32A8-6515-F181-84EFDF61FCDC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2" creationId="{A4412128-12A2-2953-D960-5C65B30AB8E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3" creationId="{7401361F-3BED-95B0-D91C-97634445E66A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4" creationId="{CFE67679-A941-00A5-51A5-6466AACE8FA2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5" creationId="{31E6612C-2C07-2108-7CA3-7D27BB696273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6" creationId="{3E7BF2CE-6D37-023D-396A-A603630F5F80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7" creationId="{26100D35-677C-FE8F-CB18-F2DD78A039B0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8" creationId="{CE01A260-6A6A-7D3E-011F-87E4BE9CE9AD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59" creationId="{8CFA9F0C-8B97-7101-4780-3CBD30D81452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60" creationId="{8A449B40-0226-F5B8-3AE2-958DBF5EC345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61" creationId="{A5B1F288-FA34-823F-1E97-78AA933730D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62" creationId="{34B56ACD-4021-4798-F2AE-A374D810DAF6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63" creationId="{F5801F85-6DD0-55C6-C978-54DD9BE99F49}"/>
          </ac:spMkLst>
        </pc:spChg>
        <pc:spChg chg="mod">
          <ac:chgData name="Anders Plejdrup Houmøller" userId="6c18fd073f0ef680" providerId="LiveId" clId="{BE42B5B1-4631-4841-9EAB-F3A230F94A39}" dt="2023-08-23T21:54:04.692" v="4505" actId="255"/>
          <ac:spMkLst>
            <pc:docMk/>
            <pc:sldMk cId="2541156617" sldId="2068"/>
            <ac:spMk id="164" creationId="{0A7D945D-FA76-A8B9-C9DF-F02E2E9A87CB}"/>
          </ac:spMkLst>
        </pc:spChg>
        <pc:grpChg chg="add mod">
          <ac:chgData name="Anders Plejdrup Houmøller" userId="6c18fd073f0ef680" providerId="LiveId" clId="{BE42B5B1-4631-4841-9EAB-F3A230F94A39}" dt="2023-08-23T21:53:33.257" v="4502" actId="164"/>
          <ac:grpSpMkLst>
            <pc:docMk/>
            <pc:sldMk cId="2541156617" sldId="2068"/>
            <ac:grpSpMk id="4" creationId="{07342C20-4562-D21C-2CD8-1CF827CCE21F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5" creationId="{F7D8068F-E003-1C17-947B-8D3ED5936B5E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6" creationId="{42C59BE9-3536-C389-7332-036284CEB91A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7" creationId="{F1D716D1-4B82-5897-B8C5-05A44DB99CC6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8" creationId="{5290F24F-C43D-7D6C-A881-1047C177D9B0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" creationId="{F158FAF6-551F-7F6C-B502-807FFE7D3ADB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0" creationId="{92E8DB5D-033C-5FEB-351F-08111E5824EE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1" creationId="{64A1787D-7864-20FF-D4B6-FE48AAAF2CDB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2" creationId="{E8709C36-3E34-6C15-A228-88DFBEAD4C09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3" creationId="{39DF6427-B521-45CB-CC79-457901C024E0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4" creationId="{9A05F85E-F9F6-6C7F-7775-A7E248921975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5" creationId="{CDE1A9F3-3D3F-D30D-C09B-5AFD0AA00042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6" creationId="{7A918660-CF2B-BFF7-7AA1-541ACDA865D4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7" creationId="{F1AB4F50-D345-538F-126D-C1CEC7AA80CA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8" creationId="{FA38AF0D-F430-A90E-1DD7-7F2FC1D087B1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9" creationId="{71406D49-B2BF-9874-78BD-8039055AC6EB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0" creationId="{581F3687-01F8-5146-E443-B428ADCDBFF2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1" creationId="{05D5D7D0-08AA-D578-0EEC-B33E01EC2F2A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2" creationId="{CF74E9CD-ECA5-2923-F5D4-43C4CA2A6CA3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3" creationId="{C5E8CE63-4CA3-0DE1-B887-28F3932EC4B7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4" creationId="{F3188F17-39B0-EA46-BF65-1AA19A110B8D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25" creationId="{4CF892BC-64E7-CA37-0D66-A0056E8A17AA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59" creationId="{177AAEE5-1FE5-BED9-AF15-D51B23A367DC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60" creationId="{5D4367A0-CDDF-F433-A67C-3067346E1D26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61" creationId="{5BB346C2-4F1B-0D60-3419-95A4236F9CF6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62" creationId="{DE5FE8EF-08D4-2E25-58DE-A6DC131F6B9C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63" creationId="{968FD56A-23C2-5D38-635C-117348CAFC49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76" creationId="{F81F04AA-DF7C-56B7-D579-746A02398D63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77" creationId="{48C49813-66C3-F9EF-1835-E38DAD9BAB14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78" creationId="{4DFBD5A9-F367-3571-DBB6-34AE2601D37C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79" creationId="{321F254B-64B4-0376-1E5F-015D93464663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80" creationId="{569DE4D5-5C8D-08F8-8121-15E7AA1033FF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1" creationId="{46CF6C7B-386C-4024-2773-DE143FED057C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2" creationId="{F7090219-DF40-74C5-5F1C-0834CF98945B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3" creationId="{131037C0-F7AF-FD45-FFDC-F9C7C190B197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4" creationId="{7E42A70F-D922-2026-4C20-F9102257731E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95" creationId="{68979688-62B5-A49C-2585-E289DCAAA711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08" creationId="{F08677DB-B0B4-8BA7-C35E-E31DBD032C63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09" creationId="{18140E8B-C29B-A8C3-2883-9BE7DF994EF3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10" creationId="{37CD301D-C318-0E82-1798-68298C9285B1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11" creationId="{F8F0131A-2E17-1A21-B7A1-6588657BB37F}"/>
          </ac:grpSpMkLst>
        </pc:grpChg>
        <pc:grpChg chg="mod">
          <ac:chgData name="Anders Plejdrup Houmøller" userId="6c18fd073f0ef680" providerId="LiveId" clId="{BE42B5B1-4631-4841-9EAB-F3A230F94A39}" dt="2023-08-23T21:52:05.407" v="4486"/>
          <ac:grpSpMkLst>
            <pc:docMk/>
            <pc:sldMk cId="2541156617" sldId="2068"/>
            <ac:grpSpMk id="112" creationId="{1F500801-1416-B55C-647F-68465CD2712C}"/>
          </ac:grpSpMkLst>
        </pc:grpChg>
        <pc:grpChg chg="add mod">
          <ac:chgData name="Anders Plejdrup Houmøller" userId="6c18fd073f0ef680" providerId="LiveId" clId="{BE42B5B1-4631-4841-9EAB-F3A230F94A39}" dt="2023-08-23T21:53:33.257" v="4502" actId="164"/>
          <ac:grpSpMkLst>
            <pc:docMk/>
            <pc:sldMk cId="2541156617" sldId="2068"/>
            <ac:grpSpMk id="142" creationId="{BCA30305-FE25-1A52-735E-ED83193C2E6C}"/>
          </ac:grpSpMkLst>
        </pc:grpChg>
        <pc:grpChg chg="add mod">
          <ac:chgData name="Anders Plejdrup Houmøller" userId="6c18fd073f0ef680" providerId="LiveId" clId="{BE42B5B1-4631-4841-9EAB-F3A230F94A39}" dt="2023-08-23T21:53:55.832" v="4504" actId="14100"/>
          <ac:grpSpMkLst>
            <pc:docMk/>
            <pc:sldMk cId="2541156617" sldId="2068"/>
            <ac:grpSpMk id="165" creationId="{A9448D9F-A17C-646A-0C40-EA47B6DDCC9B}"/>
          </ac:grpSpMkLst>
        </pc:grp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27" creationId="{B305278C-BC18-CF80-E2A7-1215EEF29635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28" creationId="{EC18849D-DF75-075E-781C-131EA86677DE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0" creationId="{F506E680-51B7-32A2-E5BE-A20CAB7EAE09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1" creationId="{7E4EAC0D-B9E5-5DB3-B675-1B8492BCB4C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3" creationId="{0ACD7792-8794-A029-A9C8-4B5991DB1CD9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4" creationId="{DF5A2A77-5CFF-6610-0F69-62E826A1BCF2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6" creationId="{79121217-076D-5226-031E-C6B5EDAD2F2B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7" creationId="{80A2F3C9-5FC5-3495-ADA4-7234807969A7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39" creationId="{6FB09D35-BA90-8E99-50D6-F5C277B0F138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0" creationId="{914968E1-07F2-6026-D4B6-B4514293E49A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2" creationId="{2ACB0206-4AEC-7BFC-B0AE-E589C6BE9CCA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3" creationId="{97BDEB70-C47D-A984-48C6-BBD73F31BAA1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5" creationId="{03846585-3293-FAFC-2681-727B513B61E1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6" creationId="{B14E4271-1B04-F4B7-B1A7-11258F4A5320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8" creationId="{2B64F137-6EAA-9396-EF7E-9812904C2B6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49" creationId="{4C303A0C-8BD4-B4A2-70E8-93514D4E32E5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1" creationId="{B80A8815-787E-B38E-61FA-7914EAEB9B64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2" creationId="{BF0296A6-C45E-D5A8-19B5-7B6A150DB446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4" creationId="{1C2E8290-01AE-6D19-7774-F95276984962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5" creationId="{64E204B2-C073-C900-6DD6-33C7C865DF6D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7" creationId="{960CD91F-957E-65E2-32D1-D1056E8693AA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58" creationId="{E0D8D8DA-E866-C969-FD24-EB17773033C2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65" creationId="{A7D0F465-4D0F-121C-2F39-6E31082E0E1E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66" creationId="{18DC70A1-F9C9-30B2-0167-D92F6F7E3910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68" creationId="{28DB1205-13B9-E434-E040-7EEA30B70EE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69" creationId="{C162B45F-CE72-1CEE-EF2D-699C777854EC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71" creationId="{953AD7F6-9A22-3BDE-ECD0-F54EEFA712D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72" creationId="{AC2544DF-7CC3-0A3F-8FB9-BD17F515D278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74" creationId="{BF51ABAB-62C7-A105-9A90-F43966ECA067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75" creationId="{AB8DA050-5F50-3EBA-B26F-AB0F78FFA09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97" creationId="{AE872372-3B75-5BEB-FACB-897D5904905C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98" creationId="{9D10C1F2-22CE-2054-28BC-81EC9C35A04D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0" creationId="{B52A43E6-E02F-4E7A-2BAD-EA633C5F5174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1" creationId="{EBD7FC3B-0DA9-B874-51CD-ADFFECB08334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3" creationId="{88148215-630C-756A-E600-C7A29F494EDD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4" creationId="{83968676-0BDE-7762-660D-4698EB028503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6" creationId="{242C3839-E647-DB08-4D3A-F31E0B81A05F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07" creationId="{30AD1CF0-3DF5-04C5-58ED-5E51C7413CDC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24" creationId="{5AC39C22-4ECB-1325-A6E9-2EF3C77AD71A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25" creationId="{A5E058E8-1C18-F362-3935-AC21EFBF8BF6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27" creationId="{C52CAFFE-E8C7-FA83-4418-0A64B66C228E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28" creationId="{EB5B4F68-A862-2166-D038-3C9300958CC6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30" creationId="{7CE24DE8-8177-AF0B-3455-61EFE38FAA0F}"/>
          </ac:cxnSpMkLst>
        </pc:cxnChg>
        <pc:cxnChg chg="mod">
          <ac:chgData name="Anders Plejdrup Houmøller" userId="6c18fd073f0ef680" providerId="LiveId" clId="{BE42B5B1-4631-4841-9EAB-F3A230F94A39}" dt="2023-08-23T21:52:05.407" v="4486"/>
          <ac:cxnSpMkLst>
            <pc:docMk/>
            <pc:sldMk cId="2541156617" sldId="2068"/>
            <ac:cxnSpMk id="131" creationId="{10D9B1B4-3400-B47B-5CBC-0E0FB4F0097E}"/>
          </ac:cxnSpMkLst>
        </pc:cxnChg>
      </pc:sldChg>
      <pc:sldChg chg="addSp modSp new del modAnim">
        <pc:chgData name="Anders Plejdrup Houmøller" userId="6c18fd073f0ef680" providerId="LiveId" clId="{BE42B5B1-4631-4841-9EAB-F3A230F94A39}" dt="2023-08-23T22:28:38.046" v="4956" actId="47"/>
        <pc:sldMkLst>
          <pc:docMk/>
          <pc:sldMk cId="3324678893" sldId="2068"/>
        </pc:sldMkLst>
        <pc:spChg chg="mod">
          <ac:chgData name="Anders Plejdrup Houmøller" userId="6c18fd073f0ef680" providerId="LiveId" clId="{BE42B5B1-4631-4841-9EAB-F3A230F94A39}" dt="2023-08-23T22:13:55.630" v="4799"/>
          <ac:spMkLst>
            <pc:docMk/>
            <pc:sldMk cId="3324678893" sldId="2068"/>
            <ac:spMk id="5" creationId="{D3D988E7-7175-265C-C403-F52A427EF8EF}"/>
          </ac:spMkLst>
        </pc:spChg>
        <pc:spChg chg="add mod">
          <ac:chgData name="Anders Plejdrup Houmøller" userId="6c18fd073f0ef680" providerId="LiveId" clId="{BE42B5B1-4631-4841-9EAB-F3A230F94A39}" dt="2023-08-23T22:14:27.077" v="4802" actId="164"/>
          <ac:spMkLst>
            <pc:docMk/>
            <pc:sldMk cId="3324678893" sldId="2068"/>
            <ac:spMk id="7" creationId="{992DDEB6-E3C5-D1AD-7695-4333809C0140}"/>
          </ac:spMkLst>
        </pc:spChg>
        <pc:spChg chg="add mod">
          <ac:chgData name="Anders Plejdrup Houmøller" userId="6c18fd073f0ef680" providerId="LiveId" clId="{BE42B5B1-4631-4841-9EAB-F3A230F94A39}" dt="2023-08-23T22:16:10.632" v="4815" actId="164"/>
          <ac:spMkLst>
            <pc:docMk/>
            <pc:sldMk cId="3324678893" sldId="2068"/>
            <ac:spMk id="9" creationId="{9F57BF34-625C-CF45-E1A6-9EABD2797682}"/>
          </ac:spMkLst>
        </pc:spChg>
        <pc:spChg chg="mod">
          <ac:chgData name="Anders Plejdrup Houmøller" userId="6c18fd073f0ef680" providerId="LiveId" clId="{BE42B5B1-4631-4841-9EAB-F3A230F94A39}" dt="2023-08-23T22:16:01.020" v="4814"/>
          <ac:spMkLst>
            <pc:docMk/>
            <pc:sldMk cId="3324678893" sldId="2068"/>
            <ac:spMk id="11" creationId="{12B7C1A7-950A-DA06-8063-7C9FA0A51419}"/>
          </ac:spMkLst>
        </pc:spChg>
        <pc:grpChg chg="add mod">
          <ac:chgData name="Anders Plejdrup Houmøller" userId="6c18fd073f0ef680" providerId="LiveId" clId="{BE42B5B1-4631-4841-9EAB-F3A230F94A39}" dt="2023-08-23T22:14:27.077" v="4802" actId="164"/>
          <ac:grpSpMkLst>
            <pc:docMk/>
            <pc:sldMk cId="3324678893" sldId="2068"/>
            <ac:grpSpMk id="4" creationId="{79A9DA32-70DD-6627-F1B3-51A67F635377}"/>
          </ac:grpSpMkLst>
        </pc:grpChg>
        <pc:grpChg chg="add mod">
          <ac:chgData name="Anders Plejdrup Houmøller" userId="6c18fd073f0ef680" providerId="LiveId" clId="{BE42B5B1-4631-4841-9EAB-F3A230F94A39}" dt="2023-08-23T22:14:27.077" v="4802" actId="164"/>
          <ac:grpSpMkLst>
            <pc:docMk/>
            <pc:sldMk cId="3324678893" sldId="2068"/>
            <ac:grpSpMk id="8" creationId="{38B0DC86-9C4F-5AFE-E9EC-4A224FD0B0E6}"/>
          </ac:grpSpMkLst>
        </pc:grpChg>
        <pc:grpChg chg="add mod">
          <ac:chgData name="Anders Plejdrup Houmøller" userId="6c18fd073f0ef680" providerId="LiveId" clId="{BE42B5B1-4631-4841-9EAB-F3A230F94A39}" dt="2023-08-23T22:16:10.632" v="4815" actId="164"/>
          <ac:grpSpMkLst>
            <pc:docMk/>
            <pc:sldMk cId="3324678893" sldId="2068"/>
            <ac:grpSpMk id="10" creationId="{7A8BBF8E-4D6C-60CF-8223-05428648480C}"/>
          </ac:grpSpMkLst>
        </pc:grpChg>
        <pc:grpChg chg="add mod">
          <ac:chgData name="Anders Plejdrup Houmøller" userId="6c18fd073f0ef680" providerId="LiveId" clId="{BE42B5B1-4631-4841-9EAB-F3A230F94A39}" dt="2023-08-23T22:16:10.632" v="4815" actId="164"/>
          <ac:grpSpMkLst>
            <pc:docMk/>
            <pc:sldMk cId="3324678893" sldId="2068"/>
            <ac:grpSpMk id="13" creationId="{1E62A49D-B3D2-F45C-5F27-05E288671444}"/>
          </ac:grpSpMkLst>
        </pc:grpChg>
        <pc:cxnChg chg="mod">
          <ac:chgData name="Anders Plejdrup Houmøller" userId="6c18fd073f0ef680" providerId="LiveId" clId="{BE42B5B1-4631-4841-9EAB-F3A230F94A39}" dt="2023-08-23T22:13:55.630" v="4799"/>
          <ac:cxnSpMkLst>
            <pc:docMk/>
            <pc:sldMk cId="3324678893" sldId="2068"/>
            <ac:cxnSpMk id="6" creationId="{9484DE98-05EA-2724-D741-0D3F568B8284}"/>
          </ac:cxnSpMkLst>
        </pc:cxnChg>
        <pc:cxnChg chg="mod">
          <ac:chgData name="Anders Plejdrup Houmøller" userId="6c18fd073f0ef680" providerId="LiveId" clId="{BE42B5B1-4631-4841-9EAB-F3A230F94A39}" dt="2023-08-23T22:16:01.020" v="4814"/>
          <ac:cxnSpMkLst>
            <pc:docMk/>
            <pc:sldMk cId="3324678893" sldId="2068"/>
            <ac:cxnSpMk id="12" creationId="{78647E3A-5D33-279D-2F90-9AC440E215DB}"/>
          </ac:cxnSpMkLst>
        </pc:cxnChg>
      </pc:sldChg>
      <pc:sldChg chg="modSp add del mod">
        <pc:chgData name="Anders Plejdrup Houmøller" userId="6c18fd073f0ef680" providerId="LiveId" clId="{BE42B5B1-4631-4841-9EAB-F3A230F94A39}" dt="2023-08-24T07:47:52.256" v="5243" actId="47"/>
        <pc:sldMkLst>
          <pc:docMk/>
          <pc:sldMk cId="3381125996" sldId="2068"/>
        </pc:sldMkLst>
        <pc:spChg chg="mod">
          <ac:chgData name="Anders Plejdrup Houmøller" userId="6c18fd073f0ef680" providerId="LiveId" clId="{BE42B5B1-4631-4841-9EAB-F3A230F94A39}" dt="2023-08-24T07:46:29.078" v="5186" actId="6549"/>
          <ac:spMkLst>
            <pc:docMk/>
            <pc:sldMk cId="3381125996" sldId="2068"/>
            <ac:spMk id="36869" creationId="{00000000-0000-0000-0000-000000000000}"/>
          </ac:spMkLst>
        </pc:spChg>
      </pc:sldChg>
      <pc:sldChg chg="addSp delSp modSp add mod ord">
        <pc:chgData name="Anders Plejdrup Houmøller" userId="6c18fd073f0ef680" providerId="LiveId" clId="{BE42B5B1-4631-4841-9EAB-F3A230F94A39}" dt="2023-08-24T07:56:38.003" v="5646" actId="20577"/>
        <pc:sldMkLst>
          <pc:docMk/>
          <pc:sldMk cId="3245813887" sldId="2069"/>
        </pc:sldMkLst>
        <pc:spChg chg="mod">
          <ac:chgData name="Anders Plejdrup Houmøller" userId="6c18fd073f0ef680" providerId="LiveId" clId="{BE42B5B1-4631-4841-9EAB-F3A230F94A39}" dt="2023-08-24T07:56:38.003" v="5646" actId="20577"/>
          <ac:spMkLst>
            <pc:docMk/>
            <pc:sldMk cId="3245813887" sldId="2069"/>
            <ac:spMk id="4" creationId="{249B7E4A-5E53-C392-080C-34AAA3962F84}"/>
          </ac:spMkLst>
        </pc:spChg>
        <pc:spChg chg="mod">
          <ac:chgData name="Anders Plejdrup Houmøller" userId="6c18fd073f0ef680" providerId="LiveId" clId="{BE42B5B1-4631-4841-9EAB-F3A230F94A39}" dt="2023-08-24T07:52:54.102" v="5606" actId="1035"/>
          <ac:spMkLst>
            <pc:docMk/>
            <pc:sldMk cId="3245813887" sldId="2069"/>
            <ac:spMk id="5" creationId="{B57CD985-E469-6F07-51E0-17C831B5158C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8" creationId="{62671031-C53F-3871-23E9-66C8D215B6CC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9" creationId="{90E34609-D30A-260C-A561-6EB70BB9CE89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1" creationId="{BE47B1D6-973F-67AE-B8D7-D12CB2A63092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2" creationId="{2A66DE2D-6673-6404-AB63-FDE5D0B52D8C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3" creationId="{96F9A3A0-70F7-159B-A2DC-E2F387375B61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4" creationId="{C5F40A51-7982-463F-CD31-73F273722629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5" creationId="{FB2F4CE3-5B0C-40A6-72B8-88C984B8FC30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6" creationId="{23CD9D7B-BBBE-554F-CE4C-7B176EFED371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7" creationId="{CFB9B57A-2C9E-0601-B292-13C165521564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8" creationId="{CFD9B5BD-9415-5E90-216D-36DB50A9AED6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19" creationId="{809E8128-29AF-D5FD-1020-89DC7C72296B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0" creationId="{059F043F-BA23-543E-BC7A-E3D6A1C89EFA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1" creationId="{E805E0B7-2CC1-694A-918D-DDDE5B275EDE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2" creationId="{F689268F-5FBC-ABD9-9BB1-1BB79CF5255C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3" creationId="{82773D22-1BD2-94E2-9ED0-4DDCA78316D6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4" creationId="{9B582448-897D-CF22-6495-2846A23487C5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5" creationId="{27C9DFEB-8BE5-FF8F-D9C1-997AECB7E80D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6" creationId="{479150F6-036F-7EE5-9C65-942D0DAD8A53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7" creationId="{6D6A40CA-336A-1B40-95D7-9364F92223D1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8" creationId="{99A29FE1-ED1D-E2DB-8A2B-E522587A0703}"/>
          </ac:spMkLst>
        </pc:spChg>
        <pc:spChg chg="mod">
          <ac:chgData name="Anders Plejdrup Houmøller" userId="6c18fd073f0ef680" providerId="LiveId" clId="{BE42B5B1-4631-4841-9EAB-F3A230F94A39}" dt="2023-08-24T07:51:54.370" v="5551"/>
          <ac:spMkLst>
            <pc:docMk/>
            <pc:sldMk cId="3245813887" sldId="2069"/>
            <ac:spMk id="29" creationId="{E531155F-5BB9-7D93-00CD-A68160EA6E6E}"/>
          </ac:spMkLst>
        </pc:spChg>
        <pc:grpChg chg="add mod">
          <ac:chgData name="Anders Plejdrup Houmøller" userId="6c18fd073f0ef680" providerId="LiveId" clId="{BE42B5B1-4631-4841-9EAB-F3A230F94A39}" dt="2023-08-24T07:52:46.883" v="5592" actId="1036"/>
          <ac:grpSpMkLst>
            <pc:docMk/>
            <pc:sldMk cId="3245813887" sldId="2069"/>
            <ac:grpSpMk id="6" creationId="{9858E6C0-787F-271E-E6C8-0945258FA925}"/>
          </ac:grpSpMkLst>
        </pc:grpChg>
        <pc:grpChg chg="mod">
          <ac:chgData name="Anders Plejdrup Houmøller" userId="6c18fd073f0ef680" providerId="LiveId" clId="{BE42B5B1-4631-4841-9EAB-F3A230F94A39}" dt="2023-08-24T07:51:54.370" v="5551"/>
          <ac:grpSpMkLst>
            <pc:docMk/>
            <pc:sldMk cId="3245813887" sldId="2069"/>
            <ac:grpSpMk id="10" creationId="{AB7CE42D-0E82-3B12-F226-E857417F1C3B}"/>
          </ac:grpSpMkLst>
        </pc:grpChg>
        <pc:picChg chg="del">
          <ac:chgData name="Anders Plejdrup Houmøller" userId="6c18fd073f0ef680" providerId="LiveId" clId="{BE42B5B1-4631-4841-9EAB-F3A230F94A39}" dt="2023-08-24T07:51:18.099" v="5549" actId="478"/>
          <ac:picMkLst>
            <pc:docMk/>
            <pc:sldMk cId="3245813887" sldId="2069"/>
            <ac:picMk id="7" creationId="{1C372865-9B67-316F-377D-63E0D0CC00A6}"/>
          </ac:picMkLst>
        </pc:picChg>
      </pc:sldChg>
      <pc:sldChg chg="modSp add mod">
        <pc:chgData name="Anders Plejdrup Houmøller" userId="6c18fd073f0ef680" providerId="LiveId" clId="{BE42B5B1-4631-4841-9EAB-F3A230F94A39}" dt="2023-08-24T07:56:10.867" v="5643" actId="115"/>
        <pc:sldMkLst>
          <pc:docMk/>
          <pc:sldMk cId="804833627" sldId="2070"/>
        </pc:sldMkLst>
        <pc:spChg chg="mod">
          <ac:chgData name="Anders Plejdrup Houmøller" userId="6c18fd073f0ef680" providerId="LiveId" clId="{BE42B5B1-4631-4841-9EAB-F3A230F94A39}" dt="2023-08-24T07:54:23.932" v="5629" actId="6549"/>
          <ac:spMkLst>
            <pc:docMk/>
            <pc:sldMk cId="804833627" sldId="2070"/>
            <ac:spMk id="37890" creationId="{00000000-0000-0000-0000-000000000000}"/>
          </ac:spMkLst>
        </pc:spChg>
        <pc:spChg chg="mod">
          <ac:chgData name="Anders Plejdrup Houmøller" userId="6c18fd073f0ef680" providerId="LiveId" clId="{BE42B5B1-4631-4841-9EAB-F3A230F94A39}" dt="2023-08-24T07:56:10.867" v="5643" actId="115"/>
          <ac:spMkLst>
            <pc:docMk/>
            <pc:sldMk cId="804833627" sldId="2070"/>
            <ac:spMk id="37891" creationId="{00000000-0000-0000-0000-000000000000}"/>
          </ac:spMkLst>
        </pc:spChg>
      </pc:sldChg>
      <pc:sldChg chg="addSp delSp modSp add mod">
        <pc:chgData name="Anders Plejdrup Houmøller" userId="6c18fd073f0ef680" providerId="LiveId" clId="{BE42B5B1-4631-4841-9EAB-F3A230F94A39}" dt="2023-08-24T08:05:42.126" v="6532" actId="20577"/>
        <pc:sldMkLst>
          <pc:docMk/>
          <pc:sldMk cId="553274796" sldId="2071"/>
        </pc:sldMkLst>
        <pc:spChg chg="mod">
          <ac:chgData name="Anders Plejdrup Houmøller" userId="6c18fd073f0ef680" providerId="LiveId" clId="{BE42B5B1-4631-4841-9EAB-F3A230F94A39}" dt="2023-08-24T08:04:13.960" v="6496" actId="14100"/>
          <ac:spMkLst>
            <pc:docMk/>
            <pc:sldMk cId="553274796" sldId="2071"/>
            <ac:spMk id="4" creationId="{249B7E4A-5E53-C392-080C-34AAA3962F84}"/>
          </ac:spMkLst>
        </pc:spChg>
        <pc:spChg chg="mod ord">
          <ac:chgData name="Anders Plejdrup Houmøller" userId="6c18fd073f0ef680" providerId="LiveId" clId="{BE42B5B1-4631-4841-9EAB-F3A230F94A39}" dt="2023-08-24T08:05:42.126" v="6532" actId="20577"/>
          <ac:spMkLst>
            <pc:docMk/>
            <pc:sldMk cId="553274796" sldId="2071"/>
            <ac:spMk id="5" creationId="{B57CD985-E469-6F07-51E0-17C831B5158C}"/>
          </ac:spMkLst>
        </pc:spChg>
        <pc:spChg chg="add mod">
          <ac:chgData name="Anders Plejdrup Houmøller" userId="6c18fd073f0ef680" providerId="LiveId" clId="{BE42B5B1-4631-4841-9EAB-F3A230F94A39}" dt="2023-08-24T08:04:40.537" v="6518"/>
          <ac:spMkLst>
            <pc:docMk/>
            <pc:sldMk cId="553274796" sldId="2071"/>
            <ac:spMk id="7" creationId="{D3911026-3245-5378-EF90-A2E362182574}"/>
          </ac:spMkLst>
        </pc:spChg>
        <pc:grpChg chg="del">
          <ac:chgData name="Anders Plejdrup Houmøller" userId="6c18fd073f0ef680" providerId="LiveId" clId="{BE42B5B1-4631-4841-9EAB-F3A230F94A39}" dt="2023-08-24T08:00:14.491" v="5999" actId="478"/>
          <ac:grpSpMkLst>
            <pc:docMk/>
            <pc:sldMk cId="553274796" sldId="2071"/>
            <ac:grpSpMk id="6" creationId="{9858E6C0-787F-271E-E6C8-0945258FA925}"/>
          </ac:grpSpMkLst>
        </pc:grpChg>
      </pc:sldChg>
      <pc:sldChg chg="addSp modSp new mod modAnim">
        <pc:chgData name="Anders Plejdrup Houmøller" userId="6c18fd073f0ef680" providerId="LiveId" clId="{BE42B5B1-4631-4841-9EAB-F3A230F94A39}" dt="2023-08-24T08:17:04.507" v="6778" actId="2"/>
        <pc:sldMkLst>
          <pc:docMk/>
          <pc:sldMk cId="2895168039" sldId="2072"/>
        </pc:sldMkLst>
        <pc:spChg chg="mod">
          <ac:chgData name="Anders Plejdrup Houmøller" userId="6c18fd073f0ef680" providerId="LiveId" clId="{BE42B5B1-4631-4841-9EAB-F3A230F94A39}" dt="2023-08-24T08:13:36.551" v="6745" actId="790"/>
          <ac:spMkLst>
            <pc:docMk/>
            <pc:sldMk cId="2895168039" sldId="2072"/>
            <ac:spMk id="2" creationId="{DBAE4BF1-B899-89F7-F67D-575E05514BE3}"/>
          </ac:spMkLst>
        </pc:spChg>
        <pc:spChg chg="mod">
          <ac:chgData name="Anders Plejdrup Houmøller" userId="6c18fd073f0ef680" providerId="LiveId" clId="{BE42B5B1-4631-4841-9EAB-F3A230F94A39}" dt="2023-08-24T08:13:36.551" v="6745" actId="790"/>
          <ac:spMkLst>
            <pc:docMk/>
            <pc:sldMk cId="2895168039" sldId="2072"/>
            <ac:spMk id="3" creationId="{46FAD5FA-B7A8-950C-E7FC-A9B5F7547097}"/>
          </ac:spMkLst>
        </pc:spChg>
        <pc:spChg chg="mod">
          <ac:chgData name="Anders Plejdrup Houmøller" userId="6c18fd073f0ef680" providerId="LiveId" clId="{BE42B5B1-4631-4841-9EAB-F3A230F94A39}" dt="2023-08-24T08:15:07.284" v="6774" actId="14100"/>
          <ac:spMkLst>
            <pc:docMk/>
            <pc:sldMk cId="2895168039" sldId="2072"/>
            <ac:spMk id="4" creationId="{E6C7EFE5-721B-8709-D2BC-6E32A6CBE15C}"/>
          </ac:spMkLst>
        </pc:spChg>
        <pc:spChg chg="add mod">
          <ac:chgData name="Anders Plejdrup Houmøller" userId="6c18fd073f0ef680" providerId="LiveId" clId="{BE42B5B1-4631-4841-9EAB-F3A230F94A39}" dt="2023-08-24T08:13:36.551" v="6745" actId="790"/>
          <ac:spMkLst>
            <pc:docMk/>
            <pc:sldMk cId="2895168039" sldId="2072"/>
            <ac:spMk id="6" creationId="{323C1A62-6B25-B8C9-902E-1A5472867D0A}"/>
          </ac:spMkLst>
        </pc:spChg>
        <pc:spChg chg="add mod">
          <ac:chgData name="Anders Plejdrup Houmøller" userId="6c18fd073f0ef680" providerId="LiveId" clId="{BE42B5B1-4631-4841-9EAB-F3A230F94A39}" dt="2023-08-24T08:17:04.507" v="6778" actId="2"/>
          <ac:spMkLst>
            <pc:docMk/>
            <pc:sldMk cId="2895168039" sldId="2072"/>
            <ac:spMk id="7" creationId="{6D1FD771-C4A6-DC71-9796-330E6CD13462}"/>
          </ac:spMkLst>
        </pc:spChg>
        <pc:graphicFrameChg chg="add mod modGraphic">
          <ac:chgData name="Anders Plejdrup Houmøller" userId="6c18fd073f0ef680" providerId="LiveId" clId="{BE42B5B1-4631-4841-9EAB-F3A230F94A39}" dt="2023-08-24T08:13:20.765" v="6744" actId="12788"/>
          <ac:graphicFrameMkLst>
            <pc:docMk/>
            <pc:sldMk cId="2895168039" sldId="2072"/>
            <ac:graphicFrameMk id="5" creationId="{26280DFB-D548-C555-C3B5-112D738EFB0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3"/>
          </p:nvPr>
        </p:nvSpPr>
        <p:spPr>
          <a:xfrm>
            <a:off x="4020506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r">
              <a:defRPr sz="1200"/>
            </a:lvl1pPr>
          </a:lstStyle>
          <a:p>
            <a:fld id="{178BF5E1-5216-41DB-AB8F-45E1964B52A4}" type="slidenum">
              <a:rPr lang="en-GB" b="0" smtClean="0"/>
              <a:t>‹nr.›</a:t>
            </a:fld>
            <a:endParaRPr lang="en-GB" b="0" dirty="0"/>
          </a:p>
        </p:txBody>
      </p:sp>
      <p:sp>
        <p:nvSpPr>
          <p:cNvPr id="3" name="Pladsholder til sidehoved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lvl1pPr algn="l">
              <a:defRPr sz="1200"/>
            </a:lvl1pPr>
          </a:lstStyle>
          <a:p>
            <a:r>
              <a:rPr lang="en-GB" b="0" dirty="0"/>
              <a:t>Anders Plejdrup Houmøller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l">
              <a:defRPr sz="1200"/>
            </a:lvl1pPr>
          </a:lstStyle>
          <a:p>
            <a:r>
              <a:rPr lang="en-GB" b="0" dirty="0"/>
              <a:t>www.houmollerconsulting.dk</a:t>
            </a:r>
          </a:p>
        </p:txBody>
      </p:sp>
      <p:sp>
        <p:nvSpPr>
          <p:cNvPr id="5" name="Pladsholder til sidehoved 2">
            <a:extLst>
              <a:ext uri="{FF2B5EF4-FFF2-40B4-BE49-F238E27FC236}">
                <a16:creationId xmlns:a16="http://schemas.microsoft.com/office/drawing/2014/main" id="{5028DBB0-8573-484B-AAA8-6BA0CF4EB7BC}"/>
              </a:ext>
            </a:extLst>
          </p:cNvPr>
          <p:cNvSpPr txBox="1">
            <a:spLocks/>
          </p:cNvSpPr>
          <p:nvPr/>
        </p:nvSpPr>
        <p:spPr>
          <a:xfrm>
            <a:off x="3998952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0" dirty="0"/>
              <a:t>24-25 May 2023</a:t>
            </a:r>
          </a:p>
        </p:txBody>
      </p:sp>
    </p:spTree>
    <p:extLst>
      <p:ext uri="{BB962C8B-B14F-4D97-AF65-F5344CB8AC3E}">
        <p14:creationId xmlns:p14="http://schemas.microsoft.com/office/powerpoint/2010/main" val="156948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71525"/>
            <a:ext cx="5529262" cy="3827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9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39" tIns="49545" rIns="97439" bIns="49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5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A085-A8CA-4F7E-A07E-020DE78FE34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5DF0-0994-4991-B72C-2189E4DC0D9C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555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8F067-9073-46DD-A745-8B0CB690F645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594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0642"/>
            <a:fld id="{D07B4EA4-AA80-4C2E-B196-09E21B52DF88}" type="slidenum">
              <a:rPr lang="da-DK" smtClean="0"/>
              <a:pPr defTabSz="820642"/>
              <a:t>27</a:t>
            </a:fld>
            <a:endParaRPr lang="da-DK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11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45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478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74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692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F5952-53F4-4B39-BD06-084EB9F2F4B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6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5D451-91F7-41A0-AC0D-01747A5B8C76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41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742950" indent="-285750">
              <a:buSzPct val="100000"/>
              <a:buFont typeface="Wingdings" panose="05000000000000000000" pitchFamily="2" charset="2"/>
              <a:buChar char="q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5pPr marL="2057400" indent="-228600"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titeltypografien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mollerconsulting.dk/facts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soe.eu/network_codes/cacm/implementation/sdac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Aug. 2023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F369-1B7C-43B8-8237-D0C70CA4477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3834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420100" cy="682906"/>
          </a:xfrm>
        </p:spPr>
        <p:txBody>
          <a:bodyPr/>
          <a:lstStyle/>
          <a:p>
            <a:r>
              <a:rPr lang="en-GB" sz="3000" dirty="0"/>
              <a:t>Introduction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28" y="545580"/>
            <a:ext cx="9818915" cy="5934536"/>
          </a:xfrm>
        </p:spPr>
        <p:txBody>
          <a:bodyPr/>
          <a:lstStyle/>
          <a:p>
            <a:r>
              <a:rPr lang="en-GB" sz="2000" dirty="0"/>
              <a:t>Using a simple example with only two bidding zones, this presentation shows how spot prices and market flows are calculated.</a:t>
            </a:r>
          </a:p>
          <a:p>
            <a:r>
              <a:rPr lang="en-GB" sz="2000" dirty="0"/>
              <a:t>Appendix 1 explains the procedure </a:t>
            </a:r>
            <a:r>
              <a:rPr lang="en-GB" sz="2000" i="1" dirty="0"/>
              <a:t>curtailment of spot bids</a:t>
            </a:r>
            <a:r>
              <a:rPr lang="en-GB" sz="2000" dirty="0"/>
              <a:t>.</a:t>
            </a:r>
          </a:p>
          <a:p>
            <a:r>
              <a:rPr lang="en-GB" sz="2000" dirty="0"/>
              <a:t>In appendix 2, you’ll find a list of the terms and acronyms used in this presentation.</a:t>
            </a:r>
          </a:p>
          <a:p>
            <a:r>
              <a:rPr lang="en-GB" sz="2000" dirty="0"/>
              <a:t>Concerning the documents referred to in this presentation:</a:t>
            </a:r>
          </a:p>
          <a:p>
            <a:pPr lvl="1"/>
            <a:r>
              <a:rPr lang="en-GB" sz="2000" dirty="0"/>
              <a:t>Unless otherwise stated, you can download the documents from </a:t>
            </a:r>
            <a:r>
              <a:rPr lang="en-GB" sz="2000" dirty="0">
                <a:hlinkClick r:id="rId3"/>
              </a:rPr>
              <a:t>www.houmollerconsulting.dk/facts-findings/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sz="2000" dirty="0">
                <a:solidFill>
                  <a:srgbClr val="008000"/>
                </a:solidFill>
              </a:rPr>
              <a:t>It’s strongly recommended to run the animation when viewing the presentation.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000" i="1" u="sng" dirty="0">
                <a:solidFill>
                  <a:srgbClr val="008000"/>
                </a:solidFill>
              </a:rPr>
              <a:t>F5</a:t>
            </a:r>
            <a:r>
              <a:rPr lang="en-GB" sz="2000" i="1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sz="2000" dirty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sz="2000" i="1" u="sng" dirty="0">
                <a:solidFill>
                  <a:srgbClr val="008000"/>
                </a:solidFill>
              </a:rPr>
              <a:t>Page Down</a:t>
            </a:r>
            <a:r>
              <a:rPr lang="en-GB" sz="2000" dirty="0">
                <a:solidFill>
                  <a:srgbClr val="008000"/>
                </a:solidFill>
              </a:rPr>
              <a:t>. It moves one step backward, when you press </a:t>
            </a:r>
            <a:r>
              <a:rPr lang="en-GB" sz="2000" i="1" u="sng" dirty="0">
                <a:solidFill>
                  <a:srgbClr val="008000"/>
                </a:solidFill>
              </a:rPr>
              <a:t>Page Up</a:t>
            </a:r>
            <a:r>
              <a:rPr lang="en-GB" sz="20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DF95B2-0030-4631-9F1F-6B6BDA55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40" y="6003457"/>
            <a:ext cx="85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78399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spot price calculation – 5</a:t>
            </a:r>
            <a:br>
              <a:rPr lang="en-GB" sz="2800" dirty="0"/>
            </a:br>
            <a:r>
              <a:rPr lang="en-GB" sz="2400" dirty="0"/>
              <a:t>For one hour. Only two bidding zones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3804749"/>
            <a:ext cx="2829058" cy="400049"/>
            <a:chOff x="0" y="2590"/>
            <a:chExt cx="1645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>
              <a:off x="890" y="2716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590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9941" y="1418270"/>
            <a:ext cx="4256486" cy="3582987"/>
            <a:chOff x="93" y="793"/>
            <a:chExt cx="2475" cy="2257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793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zone</a:t>
              </a:r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537" y="1333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168895" y="1418270"/>
            <a:ext cx="3580607" cy="3494087"/>
            <a:chOff x="3587" y="793"/>
            <a:chExt cx="2082" cy="2201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4136" y="793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zone</a:t>
              </a:r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587" y="1341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304"/>
              <a:chOff x="268" y="1410"/>
              <a:chExt cx="1311" cy="1304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 flipH="1">
                <a:off x="385" y="1410"/>
                <a:ext cx="2" cy="1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75106" y="3424871"/>
            <a:ext cx="2540131" cy="514350"/>
            <a:chOff x="2951" y="2057"/>
            <a:chExt cx="1477" cy="324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 flipV="1">
              <a:off x="3947" y="2381"/>
              <a:ext cx="4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96" cy="11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sp>
        <p:nvSpPr>
          <p:cNvPr id="24622" name="Line 79"/>
          <p:cNvSpPr>
            <a:spLocks noChangeShapeType="1"/>
          </p:cNvSpPr>
          <p:nvPr/>
        </p:nvSpPr>
        <p:spPr bwMode="auto">
          <a:xfrm flipH="1">
            <a:off x="7615237" y="3939222"/>
            <a:ext cx="1720" cy="7318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532335" y="3405819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415345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418521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15" name="Gruppe 68"/>
          <p:cNvGrpSpPr/>
          <p:nvPr/>
        </p:nvGrpSpPr>
        <p:grpSpPr>
          <a:xfrm>
            <a:off x="34590" y="4524323"/>
            <a:ext cx="2356187" cy="1015663"/>
            <a:chOff x="105336" y="4315055"/>
            <a:chExt cx="2356187" cy="1015663"/>
          </a:xfrm>
        </p:grpSpPr>
        <p:sp>
          <p:nvSpPr>
            <p:cNvPr id="71" name="Tekstboks 70"/>
            <p:cNvSpPr txBox="1"/>
            <p:nvPr/>
          </p:nvSpPr>
          <p:spPr>
            <a:xfrm>
              <a:off x="105336" y="4315055"/>
              <a:ext cx="1300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Price</a:t>
              </a:r>
            </a:p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without</a:t>
              </a:r>
            </a:p>
            <a:p>
              <a:pPr algn="ctr"/>
              <a:r>
                <a:rPr lang="en-GB" sz="2000" i="1" dirty="0">
                  <a:solidFill>
                    <a:srgbClr val="4D4D4D"/>
                  </a:solidFill>
                </a:rPr>
                <a:t>m</a:t>
              </a:r>
              <a:r>
                <a:rPr lang="en-GB" sz="2000" b="1" i="1" dirty="0">
                  <a:solidFill>
                    <a:srgbClr val="4D4D4D"/>
                  </a:solidFill>
                </a:rPr>
                <a:t>c</a:t>
              </a:r>
            </a:p>
          </p:txBody>
        </p:sp>
        <p:cxnSp>
          <p:nvCxnSpPr>
            <p:cNvPr id="72" name="Lige pilforbindelse 71"/>
            <p:cNvCxnSpPr/>
            <p:nvPr/>
          </p:nvCxnSpPr>
          <p:spPr>
            <a:xfrm flipV="1">
              <a:off x="1170889" y="4374347"/>
              <a:ext cx="373522" cy="119746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ge forbindelse 72"/>
            <p:cNvCxnSpPr/>
            <p:nvPr/>
          </p:nvCxnSpPr>
          <p:spPr>
            <a:xfrm flipH="1" flipV="1">
              <a:off x="1602572" y="4367205"/>
              <a:ext cx="858951" cy="146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82C02E1-5387-8392-3539-80E3A7FEE857}"/>
              </a:ext>
            </a:extLst>
          </p:cNvPr>
          <p:cNvSpPr txBox="1"/>
          <p:nvPr/>
        </p:nvSpPr>
        <p:spPr>
          <a:xfrm>
            <a:off x="2915423" y="6242736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mc</a:t>
            </a:r>
            <a:r>
              <a:rPr lang="en-GB" dirty="0"/>
              <a:t> means </a:t>
            </a:r>
            <a:r>
              <a:rPr lang="en-GB" i="1" dirty="0"/>
              <a:t>market coupling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98055EC-5503-A200-776F-76CDB7D0B7AA}"/>
              </a:ext>
            </a:extLst>
          </p:cNvPr>
          <p:cNvSpPr txBox="1"/>
          <p:nvPr/>
        </p:nvSpPr>
        <p:spPr>
          <a:xfrm>
            <a:off x="1995306" y="877582"/>
            <a:ext cx="591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No sales offers in importing zone</a:t>
            </a:r>
          </a:p>
        </p:txBody>
      </p: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865CB22F-E509-D075-CC33-F1262B28BC27}"/>
              </a:ext>
            </a:extLst>
          </p:cNvPr>
          <p:cNvGrpSpPr/>
          <p:nvPr/>
        </p:nvGrpSpPr>
        <p:grpSpPr>
          <a:xfrm>
            <a:off x="2590007" y="2608894"/>
            <a:ext cx="4204891" cy="2125835"/>
            <a:chOff x="2590007" y="2608894"/>
            <a:chExt cx="4204891" cy="2125835"/>
          </a:xfrm>
        </p:grpSpPr>
        <p:sp>
          <p:nvSpPr>
            <p:cNvPr id="24618" name="Text Box 101"/>
            <p:cNvSpPr txBox="1">
              <a:spLocks noChangeArrowheads="1"/>
            </p:cNvSpPr>
            <p:nvPr/>
          </p:nvSpPr>
          <p:spPr bwMode="auto">
            <a:xfrm>
              <a:off x="4608115" y="4364841"/>
              <a:ext cx="342239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E</a:t>
              </a:r>
            </a:p>
          </p:txBody>
        </p:sp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1EAA8CAD-4652-244D-B343-3BDB9C6BA761}"/>
                </a:ext>
              </a:extLst>
            </p:cNvPr>
            <p:cNvGrpSpPr/>
            <p:nvPr/>
          </p:nvGrpSpPr>
          <p:grpSpPr>
            <a:xfrm>
              <a:off x="2590007" y="2608894"/>
              <a:ext cx="4204891" cy="1753723"/>
              <a:chOff x="2590007" y="2608894"/>
              <a:chExt cx="4204891" cy="1753723"/>
            </a:xfrm>
          </p:grpSpPr>
          <p:sp>
            <p:nvSpPr>
              <p:cNvPr id="24610" name="Freeform 93" descr="Narrow vertical"/>
              <p:cNvSpPr>
                <a:spLocks/>
              </p:cNvSpPr>
              <p:nvPr/>
            </p:nvSpPr>
            <p:spPr bwMode="auto">
              <a:xfrm>
                <a:off x="4369568" y="3937630"/>
                <a:ext cx="824642" cy="68263"/>
              </a:xfrm>
              <a:custGeom>
                <a:avLst/>
                <a:gdLst>
                  <a:gd name="T0" fmla="*/ 0 w 299"/>
                  <a:gd name="T1" fmla="*/ 1 h 142"/>
                  <a:gd name="T2" fmla="*/ 299 w 299"/>
                  <a:gd name="T3" fmla="*/ 0 h 142"/>
                  <a:gd name="T4" fmla="*/ 299 w 299"/>
                  <a:gd name="T5" fmla="*/ 142 h 142"/>
                  <a:gd name="T6" fmla="*/ 2 w 299"/>
                  <a:gd name="T7" fmla="*/ 142 h 142"/>
                  <a:gd name="T8" fmla="*/ 0 w 299"/>
                  <a:gd name="T9" fmla="*/ 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142"/>
                  <a:gd name="T17" fmla="*/ 299 w 2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142">
                    <a:moveTo>
                      <a:pt x="0" y="1"/>
                    </a:moveTo>
                    <a:lnTo>
                      <a:pt x="299" y="0"/>
                    </a:lnTo>
                    <a:lnTo>
                      <a:pt x="299" y="142"/>
                    </a:lnTo>
                    <a:lnTo>
                      <a:pt x="2" y="142"/>
                    </a:lnTo>
                    <a:lnTo>
                      <a:pt x="0" y="1"/>
                    </a:lnTo>
                    <a:close/>
                  </a:path>
                </a:pathLst>
              </a:custGeom>
              <a:pattFill prst="narVert">
                <a:fgClr>
                  <a:srgbClr val="0000FF"/>
                </a:fgClr>
                <a:bgClr>
                  <a:schemeClr val="bg1"/>
                </a:bgClr>
              </a:patt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11" name="Line 94"/>
              <p:cNvSpPr>
                <a:spLocks noChangeShapeType="1"/>
              </p:cNvSpPr>
              <p:nvPr/>
            </p:nvSpPr>
            <p:spPr bwMode="auto">
              <a:xfrm flipH="1">
                <a:off x="2832498" y="4005263"/>
                <a:ext cx="213425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13" name="Line 96"/>
              <p:cNvSpPr>
                <a:spLocks noChangeShapeType="1"/>
              </p:cNvSpPr>
              <p:nvPr/>
            </p:nvSpPr>
            <p:spPr bwMode="auto">
              <a:xfrm flipV="1">
                <a:off x="4369568" y="3939707"/>
                <a:ext cx="824642" cy="4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14" name="Text Box 97"/>
              <p:cNvSpPr txBox="1">
                <a:spLocks noChangeArrowheads="1"/>
              </p:cNvSpPr>
              <p:nvPr/>
            </p:nvSpPr>
            <p:spPr bwMode="auto">
              <a:xfrm>
                <a:off x="2590007" y="2608894"/>
                <a:ext cx="3155818" cy="7080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00FF"/>
                    </a:solidFill>
                  </a:rPr>
                  <a:t>Congestion revenue:</a:t>
                </a:r>
              </a:p>
              <a:p>
                <a:pPr algn="ctr"/>
                <a:r>
                  <a:rPr lang="en-GB" dirty="0">
                    <a:solidFill>
                      <a:srgbClr val="0000FF"/>
                    </a:solidFill>
                  </a:rPr>
                  <a:t>E * (P</a:t>
                </a:r>
                <a:r>
                  <a:rPr lang="en-GB" baseline="-25000" dirty="0">
                    <a:solidFill>
                      <a:srgbClr val="0000FF"/>
                    </a:solidFill>
                  </a:rPr>
                  <a:t>high</a:t>
                </a:r>
                <a:r>
                  <a:rPr lang="en-GB" dirty="0">
                    <a:solidFill>
                      <a:srgbClr val="0000FF"/>
                    </a:solidFill>
                  </a:rPr>
                  <a:t> – P</a:t>
                </a:r>
                <a:r>
                  <a:rPr lang="en-GB" baseline="-25000" dirty="0">
                    <a:solidFill>
                      <a:srgbClr val="0000FF"/>
                    </a:solidFill>
                  </a:rPr>
                  <a:t>low</a:t>
                </a:r>
                <a:r>
                  <a:rPr lang="en-GB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  <p:sp>
            <p:nvSpPr>
              <p:cNvPr id="24615" name="Line 98"/>
              <p:cNvSpPr>
                <a:spLocks noChangeShapeType="1"/>
              </p:cNvSpPr>
              <p:nvPr/>
            </p:nvSpPr>
            <p:spPr bwMode="auto">
              <a:xfrm>
                <a:off x="4485219" y="3305807"/>
                <a:ext cx="161660" cy="596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16" name="Line 99"/>
              <p:cNvSpPr>
                <a:spLocks noChangeShapeType="1"/>
              </p:cNvSpPr>
              <p:nvPr/>
            </p:nvSpPr>
            <p:spPr bwMode="auto">
              <a:xfrm flipH="1">
                <a:off x="4949561" y="3942395"/>
                <a:ext cx="1845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Line 96">
                <a:extLst>
                  <a:ext uri="{FF2B5EF4-FFF2-40B4-BE49-F238E27FC236}">
                    <a16:creationId xmlns:a16="http://schemas.microsoft.com/office/drawing/2014/main" id="{3C29DB30-549C-4099-C779-A4D7413BB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7980" y="4003978"/>
                <a:ext cx="824642" cy="4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Højre klammeparentes 33">
                <a:extLst>
                  <a:ext uri="{FF2B5EF4-FFF2-40B4-BE49-F238E27FC236}">
                    <a16:creationId xmlns:a16="http://schemas.microsoft.com/office/drawing/2014/main" id="{954B6CFE-56B6-3716-DB41-11A5F14AD869}"/>
                  </a:ext>
                </a:extLst>
              </p:cNvPr>
              <p:cNvSpPr/>
              <p:nvPr/>
            </p:nvSpPr>
            <p:spPr bwMode="auto">
              <a:xfrm rot="5400000">
                <a:off x="4688784" y="3857424"/>
                <a:ext cx="185745" cy="824642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6AB3FB05-A98D-91A2-9304-D2F025A16862}"/>
              </a:ext>
            </a:extLst>
          </p:cNvPr>
          <p:cNvGrpSpPr/>
          <p:nvPr/>
        </p:nvGrpSpPr>
        <p:grpSpPr>
          <a:xfrm>
            <a:off x="6424997" y="4938553"/>
            <a:ext cx="1546093" cy="916783"/>
            <a:chOff x="6424997" y="4938553"/>
            <a:chExt cx="1546093" cy="916783"/>
          </a:xfrm>
        </p:grpSpPr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6424997" y="5147310"/>
              <a:ext cx="1546093" cy="70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35" name="Højre klammeparentes 34">
              <a:extLst>
                <a:ext uri="{FF2B5EF4-FFF2-40B4-BE49-F238E27FC236}">
                  <a16:creationId xmlns:a16="http://schemas.microsoft.com/office/drawing/2014/main" id="{56D722E6-D45A-F6AD-1432-1C50768CBEC0}"/>
                </a:ext>
              </a:extLst>
            </p:cNvPr>
            <p:cNvSpPr/>
            <p:nvPr/>
          </p:nvSpPr>
          <p:spPr bwMode="auto">
            <a:xfrm rot="5400000">
              <a:off x="7108037" y="4619104"/>
              <a:ext cx="185744" cy="824642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3A185A7B-CB30-D646-A67B-8374180AEDAC}"/>
              </a:ext>
            </a:extLst>
          </p:cNvPr>
          <p:cNvGrpSpPr/>
          <p:nvPr/>
        </p:nvGrpSpPr>
        <p:grpSpPr>
          <a:xfrm>
            <a:off x="1672959" y="4005896"/>
            <a:ext cx="1480742" cy="1849440"/>
            <a:chOff x="1672959" y="4005896"/>
            <a:chExt cx="1480742" cy="1849440"/>
          </a:xfrm>
        </p:grpSpPr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 flipH="1">
              <a:off x="2825615" y="4005896"/>
              <a:ext cx="3440" cy="690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35" name="Line 63"/>
            <p:cNvSpPr>
              <a:spLocks noChangeShapeType="1"/>
            </p:cNvSpPr>
            <p:nvPr/>
          </p:nvSpPr>
          <p:spPr bwMode="auto">
            <a:xfrm>
              <a:off x="1994955" y="4005896"/>
              <a:ext cx="6879" cy="690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400D139D-44DA-25E3-BC54-7A98237C6065}"/>
                </a:ext>
              </a:extLst>
            </p:cNvPr>
            <p:cNvGrpSpPr/>
            <p:nvPr/>
          </p:nvGrpSpPr>
          <p:grpSpPr>
            <a:xfrm>
              <a:off x="1672959" y="4938553"/>
              <a:ext cx="1480742" cy="916783"/>
              <a:chOff x="1672959" y="4938553"/>
              <a:chExt cx="1480742" cy="916783"/>
            </a:xfrm>
          </p:grpSpPr>
          <p:sp>
            <p:nvSpPr>
              <p:cNvPr id="24632" name="Text Box 60"/>
              <p:cNvSpPr txBox="1">
                <a:spLocks noChangeArrowheads="1"/>
              </p:cNvSpPr>
              <p:nvPr/>
            </p:nvSpPr>
            <p:spPr bwMode="auto">
              <a:xfrm>
                <a:off x="1672959" y="5147310"/>
                <a:ext cx="1480742" cy="7080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/>
                  <a:t>Exported</a:t>
                </a:r>
              </a:p>
              <a:p>
                <a:pPr algn="ctr"/>
                <a:r>
                  <a:rPr lang="en-GB" dirty="0"/>
                  <a:t>energy E</a:t>
                </a:r>
              </a:p>
            </p:txBody>
          </p:sp>
          <p:sp>
            <p:nvSpPr>
              <p:cNvPr id="36" name="Højre klammeparentes 35">
                <a:extLst>
                  <a:ext uri="{FF2B5EF4-FFF2-40B4-BE49-F238E27FC236}">
                    <a16:creationId xmlns:a16="http://schemas.microsoft.com/office/drawing/2014/main" id="{98CF84A9-2F9B-98E3-6018-2539628526B3}"/>
                  </a:ext>
                </a:extLst>
              </p:cNvPr>
              <p:cNvSpPr/>
              <p:nvPr/>
            </p:nvSpPr>
            <p:spPr bwMode="auto">
              <a:xfrm rot="5400000">
                <a:off x="2321282" y="4619105"/>
                <a:ext cx="185745" cy="824642"/>
              </a:xfrm>
              <a:prstGeom prst="rightBrac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4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6F8F32D-CFBB-B8EA-4E82-6AD7953E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C9E0507-A9F8-F565-56B4-88934419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A44793-A8A6-C648-57A0-25074AF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Only two bidding zones</a:t>
            </a:r>
            <a:br>
              <a:rPr lang="en-GB" dirty="0"/>
            </a:br>
            <a:r>
              <a:rPr lang="en-GB" sz="2400" dirty="0"/>
              <a:t>Only one type of bid in each zone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10E7401-972C-C0A1-BB96-E250D244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" y="1104500"/>
            <a:ext cx="9702266" cy="4572000"/>
          </a:xfrm>
        </p:spPr>
        <p:txBody>
          <a:bodyPr/>
          <a:lstStyle/>
          <a:p>
            <a:r>
              <a:rPr lang="en-GB" dirty="0"/>
              <a:t>Assume one zone has sales offers only.</a:t>
            </a:r>
          </a:p>
          <a:p>
            <a:r>
              <a:rPr lang="en-GB" dirty="0"/>
              <a:t>And the other zone has purchase bids only.</a:t>
            </a:r>
          </a:p>
          <a:p>
            <a:r>
              <a:rPr lang="en-GB" dirty="0"/>
              <a:t>If there’s ample cross-border grid capacity:</a:t>
            </a:r>
          </a:p>
          <a:p>
            <a:pPr lvl="1"/>
            <a:r>
              <a:rPr lang="en-GB" dirty="0"/>
              <a:t>In this case, the two zones will have the same spot price.</a:t>
            </a:r>
          </a:p>
          <a:p>
            <a:pPr lvl="2"/>
            <a:r>
              <a:rPr lang="en-GB" dirty="0"/>
              <a:t>The common price will be set by the intersection between the exporting zone’s supply curve and the importing zone’s demand curve.</a:t>
            </a:r>
          </a:p>
          <a:p>
            <a:pPr lvl="1"/>
            <a:r>
              <a:rPr lang="en-GB" dirty="0"/>
              <a:t>Hence, it will work as if we had one bidding zone only.</a:t>
            </a:r>
          </a:p>
          <a:p>
            <a:r>
              <a:rPr lang="en-GB" dirty="0"/>
              <a:t>If the cross-border grid capacity is </a:t>
            </a:r>
            <a:r>
              <a:rPr lang="en-GB" u="sng" dirty="0"/>
              <a:t>not</a:t>
            </a:r>
            <a:r>
              <a:rPr lang="en-GB" dirty="0"/>
              <a:t> big enough to allow a common price for the two zones:</a:t>
            </a:r>
          </a:p>
          <a:p>
            <a:pPr lvl="1"/>
            <a:r>
              <a:rPr lang="en-GB" dirty="0"/>
              <a:t>In this case, the prices are set as shown at the next slide.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85951DC2-1F08-00BC-8066-570A98FDFDC2}"/>
              </a:ext>
            </a:extLst>
          </p:cNvPr>
          <p:cNvGrpSpPr/>
          <p:nvPr/>
        </p:nvGrpSpPr>
        <p:grpSpPr>
          <a:xfrm>
            <a:off x="2930694" y="5541204"/>
            <a:ext cx="3268712" cy="1264920"/>
            <a:chOff x="2930694" y="5541204"/>
            <a:chExt cx="3268712" cy="1264920"/>
          </a:xfrm>
        </p:grpSpPr>
        <p:pic>
          <p:nvPicPr>
            <p:cNvPr id="6" name="Billede 5" descr="Et billede, der indeholder skitse, symbol, tegning, clipart&#10;&#10;Automatisk genereret beskrivelse">
              <a:extLst>
                <a:ext uri="{FF2B5EF4-FFF2-40B4-BE49-F238E27FC236}">
                  <a16:creationId xmlns:a16="http://schemas.microsoft.com/office/drawing/2014/main" id="{2E04EC75-5B2A-6980-2D4D-B65B6E8A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694" y="5541204"/>
              <a:ext cx="1173480" cy="1264920"/>
            </a:xfrm>
            <a:prstGeom prst="rect">
              <a:avLst/>
            </a:prstGeom>
          </p:spPr>
        </p:pic>
        <p:pic>
          <p:nvPicPr>
            <p:cNvPr id="7" name="Billede 6" descr="Et billede, der indeholder Font/skrifttype, clipart, Grafik, symbol&#10;&#10;Automatisk genereret beskrivelse">
              <a:extLst>
                <a:ext uri="{FF2B5EF4-FFF2-40B4-BE49-F238E27FC236}">
                  <a16:creationId xmlns:a16="http://schemas.microsoft.com/office/drawing/2014/main" id="{B1FB0E64-1FA6-49FE-8061-24DEC246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638" y="5733228"/>
              <a:ext cx="1191768" cy="107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78399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price calculation – 6</a:t>
            </a:r>
            <a:br>
              <a:rPr lang="en-GB" sz="2800" dirty="0"/>
            </a:br>
            <a:r>
              <a:rPr lang="en-GB" sz="2400" dirty="0"/>
              <a:t>For one hour. Only two bidding zones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4117014"/>
            <a:ext cx="2478212" cy="400049"/>
            <a:chOff x="0" y="2623"/>
            <a:chExt cx="1441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>
              <a:off x="892" y="2744"/>
              <a:ext cx="54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9941" y="1418270"/>
            <a:ext cx="4256486" cy="3494087"/>
            <a:chOff x="93" y="793"/>
            <a:chExt cx="2475" cy="2201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793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zone</a:t>
              </a:r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537" y="1333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373"/>
              <a:chOff x="268" y="1410"/>
              <a:chExt cx="1311" cy="1373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 flipH="1">
                <a:off x="386" y="1410"/>
                <a:ext cx="1" cy="13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168895" y="1418270"/>
            <a:ext cx="3580607" cy="3494087"/>
            <a:chOff x="3587" y="793"/>
            <a:chExt cx="2082" cy="2201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4136" y="793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zone</a:t>
              </a:r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587" y="1341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338"/>
              <a:chOff x="268" y="1410"/>
              <a:chExt cx="1311" cy="1338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4" cy="1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75105" y="3424869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415345"/>
            <a:ext cx="1434833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418521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DA4462D-0824-B254-A474-DC6691B8595A}"/>
              </a:ext>
            </a:extLst>
          </p:cNvPr>
          <p:cNvSpPr txBox="1"/>
          <p:nvPr/>
        </p:nvSpPr>
        <p:spPr>
          <a:xfrm>
            <a:off x="38851" y="877582"/>
            <a:ext cx="982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highlight>
                  <a:srgbClr val="FFFF00"/>
                </a:highlight>
              </a:rPr>
              <a:t>No purchase bids in exporting zone and no sales offers in importing zone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61857D4E-1FF1-7DDA-20C5-1306B7FCA6BC}"/>
              </a:ext>
            </a:extLst>
          </p:cNvPr>
          <p:cNvGrpSpPr/>
          <p:nvPr/>
        </p:nvGrpSpPr>
        <p:grpSpPr>
          <a:xfrm>
            <a:off x="1261778" y="4309108"/>
            <a:ext cx="1480742" cy="1547814"/>
            <a:chOff x="1261778" y="4309108"/>
            <a:chExt cx="1480742" cy="1547814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1261778" y="5148896"/>
              <a:ext cx="1480742" cy="70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>
              <a:off x="2476497" y="4309108"/>
              <a:ext cx="172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Højre klammeparentes 23">
              <a:extLst>
                <a:ext uri="{FF2B5EF4-FFF2-40B4-BE49-F238E27FC236}">
                  <a16:creationId xmlns:a16="http://schemas.microsoft.com/office/drawing/2014/main" id="{F71B3EC6-7109-0BC8-CD9C-CEB186039E28}"/>
                </a:ext>
              </a:extLst>
            </p:cNvPr>
            <p:cNvSpPr/>
            <p:nvPr/>
          </p:nvSpPr>
          <p:spPr bwMode="auto">
            <a:xfrm rot="5400000">
              <a:off x="1910225" y="4544539"/>
              <a:ext cx="185745" cy="940447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A591BDE8-3441-3015-642D-8C8B14B91D1C}"/>
              </a:ext>
            </a:extLst>
          </p:cNvPr>
          <p:cNvGrpSpPr/>
          <p:nvPr/>
        </p:nvGrpSpPr>
        <p:grpSpPr>
          <a:xfrm>
            <a:off x="2476501" y="2608894"/>
            <a:ext cx="4318397" cy="2259010"/>
            <a:chOff x="2476501" y="2608894"/>
            <a:chExt cx="4318397" cy="2259010"/>
          </a:xfrm>
        </p:grpSpPr>
        <p:sp>
          <p:nvSpPr>
            <p:cNvPr id="24611" name="Line 94"/>
            <p:cNvSpPr>
              <a:spLocks noChangeShapeType="1"/>
            </p:cNvSpPr>
            <p:nvPr/>
          </p:nvSpPr>
          <p:spPr bwMode="auto">
            <a:xfrm flipH="1">
              <a:off x="2476501" y="4309107"/>
              <a:ext cx="247134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4" name="Text Box 97"/>
            <p:cNvSpPr txBox="1">
              <a:spLocks noChangeArrowheads="1"/>
            </p:cNvSpPr>
            <p:nvPr/>
          </p:nvSpPr>
          <p:spPr bwMode="auto">
            <a:xfrm>
              <a:off x="2590007" y="2608894"/>
              <a:ext cx="3155818" cy="708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Congestion revenue: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E * (P</a:t>
              </a:r>
              <a:r>
                <a:rPr lang="en-GB" baseline="-25000" dirty="0">
                  <a:solidFill>
                    <a:srgbClr val="0000FF"/>
                  </a:solidFill>
                </a:rPr>
                <a:t>high</a:t>
              </a:r>
              <a:r>
                <a:rPr lang="en-GB" dirty="0">
                  <a:solidFill>
                    <a:srgbClr val="0000FF"/>
                  </a:solidFill>
                </a:rPr>
                <a:t> – P</a:t>
              </a:r>
              <a:r>
                <a:rPr lang="en-GB" baseline="-25000" dirty="0">
                  <a:solidFill>
                    <a:srgbClr val="0000FF"/>
                  </a:solidFill>
                </a:rPr>
                <a:t>low</a:t>
              </a:r>
              <a:r>
                <a:rPr lang="en-GB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24615" name="Line 98"/>
            <p:cNvSpPr>
              <a:spLocks noChangeShapeType="1"/>
            </p:cNvSpPr>
            <p:nvPr/>
          </p:nvSpPr>
          <p:spPr bwMode="auto">
            <a:xfrm>
              <a:off x="4485218" y="3305807"/>
              <a:ext cx="318688" cy="66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6" name="Line 99"/>
            <p:cNvSpPr>
              <a:spLocks noChangeShapeType="1"/>
            </p:cNvSpPr>
            <p:nvPr/>
          </p:nvSpPr>
          <p:spPr bwMode="auto">
            <a:xfrm flipH="1">
              <a:off x="4949561" y="4085269"/>
              <a:ext cx="1845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8" name="Text Box 101"/>
            <p:cNvSpPr txBox="1">
              <a:spLocks noChangeArrowheads="1"/>
            </p:cNvSpPr>
            <p:nvPr/>
          </p:nvSpPr>
          <p:spPr bwMode="auto">
            <a:xfrm>
              <a:off x="4676617" y="4498016"/>
              <a:ext cx="342239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E</a:t>
              </a:r>
            </a:p>
          </p:txBody>
        </p:sp>
        <p:sp>
          <p:nvSpPr>
            <p:cNvPr id="25" name="Højre klammeparentes 24">
              <a:extLst>
                <a:ext uri="{FF2B5EF4-FFF2-40B4-BE49-F238E27FC236}">
                  <a16:creationId xmlns:a16="http://schemas.microsoft.com/office/drawing/2014/main" id="{EACB4CB0-A734-872F-C2E2-D3654F61E15C}"/>
                </a:ext>
              </a:extLst>
            </p:cNvPr>
            <p:cNvSpPr/>
            <p:nvPr/>
          </p:nvSpPr>
          <p:spPr bwMode="auto">
            <a:xfrm rot="5400000">
              <a:off x="4753561" y="3999201"/>
              <a:ext cx="185745" cy="940447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610" name="Freeform 93" descr="Narrow vertical"/>
            <p:cNvSpPr>
              <a:spLocks/>
            </p:cNvSpPr>
            <p:nvPr/>
          </p:nvSpPr>
          <p:spPr bwMode="auto">
            <a:xfrm>
              <a:off x="4373011" y="4083678"/>
              <a:ext cx="945885" cy="225425"/>
            </a:xfrm>
            <a:custGeom>
              <a:avLst/>
              <a:gdLst>
                <a:gd name="T0" fmla="*/ 0 w 299"/>
                <a:gd name="T1" fmla="*/ 1 h 142"/>
                <a:gd name="T2" fmla="*/ 299 w 299"/>
                <a:gd name="T3" fmla="*/ 0 h 142"/>
                <a:gd name="T4" fmla="*/ 299 w 299"/>
                <a:gd name="T5" fmla="*/ 142 h 142"/>
                <a:gd name="T6" fmla="*/ 2 w 299"/>
                <a:gd name="T7" fmla="*/ 142 h 142"/>
                <a:gd name="T8" fmla="*/ 0 w 29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2"/>
                <a:gd name="T17" fmla="*/ 299 w 29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2">
                  <a:moveTo>
                    <a:pt x="0" y="1"/>
                  </a:moveTo>
                  <a:lnTo>
                    <a:pt x="299" y="0"/>
                  </a:lnTo>
                  <a:lnTo>
                    <a:pt x="299" y="142"/>
                  </a:lnTo>
                  <a:lnTo>
                    <a:pt x="2" y="142"/>
                  </a:lnTo>
                  <a:lnTo>
                    <a:pt x="0" y="1"/>
                  </a:lnTo>
                  <a:close/>
                </a:path>
              </a:pathLst>
            </a:custGeom>
            <a:pattFill prst="narVert">
              <a:fgClr>
                <a:srgbClr val="0000FF"/>
              </a:fgClr>
              <a:bgClr>
                <a:schemeClr val="bg1"/>
              </a:bgClr>
            </a:patt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3" name="Line 96"/>
            <p:cNvSpPr>
              <a:spLocks noChangeShapeType="1"/>
            </p:cNvSpPr>
            <p:nvPr/>
          </p:nvSpPr>
          <p:spPr bwMode="auto">
            <a:xfrm>
              <a:off x="4376451" y="4085269"/>
              <a:ext cx="944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2" name="Line 95"/>
            <p:cNvSpPr>
              <a:spLocks noChangeShapeType="1"/>
            </p:cNvSpPr>
            <p:nvPr/>
          </p:nvSpPr>
          <p:spPr bwMode="auto">
            <a:xfrm flipV="1">
              <a:off x="4373011" y="4309107"/>
              <a:ext cx="944166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6240AF70-F807-F0C4-0FDE-05BE329B281A}"/>
              </a:ext>
            </a:extLst>
          </p:cNvPr>
          <p:cNvGrpSpPr/>
          <p:nvPr/>
        </p:nvGrpSpPr>
        <p:grpSpPr>
          <a:xfrm>
            <a:off x="6499608" y="4080509"/>
            <a:ext cx="1546093" cy="1776415"/>
            <a:chOff x="6499608" y="4080509"/>
            <a:chExt cx="1546093" cy="1776415"/>
          </a:xfrm>
        </p:grpSpPr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6499608" y="5148898"/>
              <a:ext cx="1546093" cy="70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7751101" y="4080509"/>
              <a:ext cx="5159" cy="615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Højre klammeparentes 28">
              <a:extLst>
                <a:ext uri="{FF2B5EF4-FFF2-40B4-BE49-F238E27FC236}">
                  <a16:creationId xmlns:a16="http://schemas.microsoft.com/office/drawing/2014/main" id="{F5CC6430-ED9B-C744-7BD2-E5CAA4C28CCC}"/>
                </a:ext>
              </a:extLst>
            </p:cNvPr>
            <p:cNvSpPr/>
            <p:nvPr/>
          </p:nvSpPr>
          <p:spPr bwMode="auto">
            <a:xfrm rot="5400000">
              <a:off x="7181653" y="4543572"/>
              <a:ext cx="185745" cy="940447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9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9890E9C-EF66-B807-EFA3-7F957A6F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0D3C2B0-6417-F661-EE9D-EA60D8FD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7655C0-7D76-7EB3-FA5D-6E82946F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bidding zones only</a:t>
            </a:r>
            <a:br>
              <a:rPr lang="en-GB" dirty="0"/>
            </a:br>
            <a:r>
              <a:rPr lang="en-GB" sz="2400" dirty="0"/>
              <a:t>No bids in one of the zones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F125AA6-F3C1-022D-B502-4E4FA64C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1349943"/>
            <a:ext cx="9480884" cy="4114800"/>
          </a:xfrm>
        </p:spPr>
        <p:txBody>
          <a:bodyPr/>
          <a:lstStyle/>
          <a:p>
            <a:r>
              <a:rPr lang="en-GB" dirty="0"/>
              <a:t>Assume one of the two zones has neither purchase bids nor sales offers.</a:t>
            </a:r>
          </a:p>
          <a:p>
            <a:r>
              <a:rPr lang="en-GB" dirty="0"/>
              <a:t>In this case, the two zones get the same spot price.</a:t>
            </a:r>
          </a:p>
          <a:p>
            <a:r>
              <a:rPr lang="en-GB" dirty="0"/>
              <a:t>This common spot price is the price set in the zone having purchase bids and sales offers.</a:t>
            </a:r>
          </a:p>
          <a:p>
            <a:r>
              <a:rPr lang="en-GB" dirty="0"/>
              <a:t>The other zone simply gets this price.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682BBBC0-0A34-BA3E-7ECE-FF5DD47CDD90}"/>
              </a:ext>
            </a:extLst>
          </p:cNvPr>
          <p:cNvGrpSpPr/>
          <p:nvPr/>
        </p:nvGrpSpPr>
        <p:grpSpPr>
          <a:xfrm>
            <a:off x="3131174" y="4477382"/>
            <a:ext cx="3384427" cy="2119602"/>
            <a:chOff x="3131174" y="4294502"/>
            <a:chExt cx="3384427" cy="211960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25CE94E-7C3B-8D12-0877-014600633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174" y="4313841"/>
              <a:ext cx="1177925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81F34900-A57F-75E1-3453-97D80DE1721F}"/>
                </a:ext>
              </a:extLst>
            </p:cNvPr>
            <p:cNvGrpSpPr/>
            <p:nvPr/>
          </p:nvGrpSpPr>
          <p:grpSpPr>
            <a:xfrm>
              <a:off x="4698486" y="4294502"/>
              <a:ext cx="1817115" cy="2060576"/>
              <a:chOff x="4698486" y="4294502"/>
              <a:chExt cx="1817115" cy="2060576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3F8A3921-FBEB-F050-2EC5-464FC47ECE5D}"/>
                  </a:ext>
                </a:extLst>
              </p:cNvPr>
              <p:cNvGrpSpPr/>
              <p:nvPr/>
            </p:nvGrpSpPr>
            <p:grpSpPr>
              <a:xfrm>
                <a:off x="5001125" y="4294502"/>
                <a:ext cx="1514476" cy="2060576"/>
                <a:chOff x="5726113" y="266700"/>
                <a:chExt cx="1514476" cy="2060576"/>
              </a:xfrm>
            </p:grpSpPr>
            <p:sp>
              <p:nvSpPr>
                <p:cNvPr id="8" name="AutoShape 3">
                  <a:extLst>
                    <a:ext uri="{FF2B5EF4-FFF2-40B4-BE49-F238E27FC236}">
                      <a16:creationId xmlns:a16="http://schemas.microsoft.com/office/drawing/2014/main" id="{B122756C-F5C8-F4F2-3AEA-4EA70D359DB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726113" y="266700"/>
                  <a:ext cx="1514475" cy="205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" name="Freeform 5">
                  <a:extLst>
                    <a:ext uri="{FF2B5EF4-FFF2-40B4-BE49-F238E27FC236}">
                      <a16:creationId xmlns:a16="http://schemas.microsoft.com/office/drawing/2014/main" id="{D1DC08E9-2B75-8F27-5971-5736F8159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7188" y="365125"/>
                  <a:ext cx="473075" cy="400050"/>
                </a:xfrm>
                <a:custGeom>
                  <a:avLst/>
                  <a:gdLst>
                    <a:gd name="T0" fmla="*/ 86 w 298"/>
                    <a:gd name="T1" fmla="*/ 83 h 252"/>
                    <a:gd name="T2" fmla="*/ 130 w 298"/>
                    <a:gd name="T3" fmla="*/ 44 h 252"/>
                    <a:gd name="T4" fmla="*/ 168 w 298"/>
                    <a:gd name="T5" fmla="*/ 15 h 252"/>
                    <a:gd name="T6" fmla="*/ 197 w 298"/>
                    <a:gd name="T7" fmla="*/ 1 h 252"/>
                    <a:gd name="T8" fmla="*/ 233 w 298"/>
                    <a:gd name="T9" fmla="*/ 0 h 252"/>
                    <a:gd name="T10" fmla="*/ 265 w 298"/>
                    <a:gd name="T11" fmla="*/ 11 h 252"/>
                    <a:gd name="T12" fmla="*/ 294 w 298"/>
                    <a:gd name="T13" fmla="*/ 54 h 252"/>
                    <a:gd name="T14" fmla="*/ 298 w 298"/>
                    <a:gd name="T15" fmla="*/ 90 h 252"/>
                    <a:gd name="T16" fmla="*/ 283 w 298"/>
                    <a:gd name="T17" fmla="*/ 132 h 252"/>
                    <a:gd name="T18" fmla="*/ 261 w 298"/>
                    <a:gd name="T19" fmla="*/ 177 h 252"/>
                    <a:gd name="T20" fmla="*/ 227 w 298"/>
                    <a:gd name="T21" fmla="*/ 213 h 252"/>
                    <a:gd name="T22" fmla="*/ 191 w 298"/>
                    <a:gd name="T23" fmla="*/ 237 h 252"/>
                    <a:gd name="T24" fmla="*/ 162 w 298"/>
                    <a:gd name="T25" fmla="*/ 252 h 252"/>
                    <a:gd name="T26" fmla="*/ 132 w 298"/>
                    <a:gd name="T27" fmla="*/ 252 h 252"/>
                    <a:gd name="T28" fmla="*/ 94 w 298"/>
                    <a:gd name="T29" fmla="*/ 250 h 252"/>
                    <a:gd name="T30" fmla="*/ 71 w 298"/>
                    <a:gd name="T31" fmla="*/ 221 h 252"/>
                    <a:gd name="T32" fmla="*/ 59 w 298"/>
                    <a:gd name="T33" fmla="*/ 188 h 252"/>
                    <a:gd name="T34" fmla="*/ 59 w 298"/>
                    <a:gd name="T35" fmla="*/ 144 h 252"/>
                    <a:gd name="T36" fmla="*/ 72 w 298"/>
                    <a:gd name="T37" fmla="*/ 118 h 252"/>
                    <a:gd name="T38" fmla="*/ 45 w 298"/>
                    <a:gd name="T39" fmla="*/ 114 h 252"/>
                    <a:gd name="T40" fmla="*/ 23 w 298"/>
                    <a:gd name="T41" fmla="*/ 120 h 252"/>
                    <a:gd name="T42" fmla="*/ 2 w 298"/>
                    <a:gd name="T43" fmla="*/ 123 h 252"/>
                    <a:gd name="T44" fmla="*/ 0 w 298"/>
                    <a:gd name="T45" fmla="*/ 103 h 252"/>
                    <a:gd name="T46" fmla="*/ 7 w 298"/>
                    <a:gd name="T47" fmla="*/ 94 h 252"/>
                    <a:gd name="T48" fmla="*/ 81 w 298"/>
                    <a:gd name="T49" fmla="*/ 93 h 252"/>
                    <a:gd name="T50" fmla="*/ 86 w 298"/>
                    <a:gd name="T51" fmla="*/ 83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98" h="252">
                      <a:moveTo>
                        <a:pt x="86" y="83"/>
                      </a:moveTo>
                      <a:lnTo>
                        <a:pt x="130" y="44"/>
                      </a:lnTo>
                      <a:lnTo>
                        <a:pt x="168" y="15"/>
                      </a:lnTo>
                      <a:lnTo>
                        <a:pt x="197" y="1"/>
                      </a:lnTo>
                      <a:lnTo>
                        <a:pt x="233" y="0"/>
                      </a:lnTo>
                      <a:lnTo>
                        <a:pt x="265" y="11"/>
                      </a:lnTo>
                      <a:lnTo>
                        <a:pt x="294" y="54"/>
                      </a:lnTo>
                      <a:lnTo>
                        <a:pt x="298" y="90"/>
                      </a:lnTo>
                      <a:lnTo>
                        <a:pt x="283" y="132"/>
                      </a:lnTo>
                      <a:lnTo>
                        <a:pt x="261" y="177"/>
                      </a:lnTo>
                      <a:lnTo>
                        <a:pt x="227" y="213"/>
                      </a:lnTo>
                      <a:lnTo>
                        <a:pt x="191" y="237"/>
                      </a:lnTo>
                      <a:lnTo>
                        <a:pt x="162" y="252"/>
                      </a:lnTo>
                      <a:lnTo>
                        <a:pt x="132" y="252"/>
                      </a:lnTo>
                      <a:lnTo>
                        <a:pt x="94" y="250"/>
                      </a:lnTo>
                      <a:lnTo>
                        <a:pt x="71" y="221"/>
                      </a:lnTo>
                      <a:lnTo>
                        <a:pt x="59" y="188"/>
                      </a:lnTo>
                      <a:lnTo>
                        <a:pt x="59" y="144"/>
                      </a:lnTo>
                      <a:lnTo>
                        <a:pt x="72" y="118"/>
                      </a:lnTo>
                      <a:lnTo>
                        <a:pt x="45" y="114"/>
                      </a:lnTo>
                      <a:lnTo>
                        <a:pt x="23" y="120"/>
                      </a:lnTo>
                      <a:lnTo>
                        <a:pt x="2" y="123"/>
                      </a:lnTo>
                      <a:lnTo>
                        <a:pt x="0" y="103"/>
                      </a:lnTo>
                      <a:lnTo>
                        <a:pt x="7" y="94"/>
                      </a:lnTo>
                      <a:lnTo>
                        <a:pt x="81" y="93"/>
                      </a:lnTo>
                      <a:lnTo>
                        <a:pt x="86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FE15962D-74BE-8727-543B-402EDAA20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1688" y="719138"/>
                  <a:ext cx="938213" cy="212725"/>
                </a:xfrm>
                <a:custGeom>
                  <a:avLst/>
                  <a:gdLst>
                    <a:gd name="T0" fmla="*/ 446 w 591"/>
                    <a:gd name="T1" fmla="*/ 63 h 134"/>
                    <a:gd name="T2" fmla="*/ 504 w 591"/>
                    <a:gd name="T3" fmla="*/ 49 h 134"/>
                    <a:gd name="T4" fmla="*/ 552 w 591"/>
                    <a:gd name="T5" fmla="*/ 43 h 134"/>
                    <a:gd name="T6" fmla="*/ 584 w 591"/>
                    <a:gd name="T7" fmla="*/ 50 h 134"/>
                    <a:gd name="T8" fmla="*/ 591 w 591"/>
                    <a:gd name="T9" fmla="*/ 69 h 134"/>
                    <a:gd name="T10" fmla="*/ 579 w 591"/>
                    <a:gd name="T11" fmla="*/ 86 h 134"/>
                    <a:gd name="T12" fmla="*/ 552 w 591"/>
                    <a:gd name="T13" fmla="*/ 95 h 134"/>
                    <a:gd name="T14" fmla="*/ 509 w 591"/>
                    <a:gd name="T15" fmla="*/ 95 h 134"/>
                    <a:gd name="T16" fmla="*/ 444 w 591"/>
                    <a:gd name="T17" fmla="*/ 105 h 134"/>
                    <a:gd name="T18" fmla="*/ 349 w 591"/>
                    <a:gd name="T19" fmla="*/ 125 h 134"/>
                    <a:gd name="T20" fmla="*/ 300 w 591"/>
                    <a:gd name="T21" fmla="*/ 134 h 134"/>
                    <a:gd name="T22" fmla="*/ 235 w 591"/>
                    <a:gd name="T23" fmla="*/ 134 h 134"/>
                    <a:gd name="T24" fmla="*/ 181 w 591"/>
                    <a:gd name="T25" fmla="*/ 124 h 134"/>
                    <a:gd name="T26" fmla="*/ 111 w 591"/>
                    <a:gd name="T27" fmla="*/ 99 h 134"/>
                    <a:gd name="T28" fmla="*/ 74 w 591"/>
                    <a:gd name="T29" fmla="*/ 83 h 134"/>
                    <a:gd name="T30" fmla="*/ 59 w 591"/>
                    <a:gd name="T31" fmla="*/ 91 h 134"/>
                    <a:gd name="T32" fmla="*/ 48 w 591"/>
                    <a:gd name="T33" fmla="*/ 83 h 134"/>
                    <a:gd name="T34" fmla="*/ 59 w 591"/>
                    <a:gd name="T35" fmla="*/ 65 h 134"/>
                    <a:gd name="T36" fmla="*/ 63 w 591"/>
                    <a:gd name="T37" fmla="*/ 59 h 134"/>
                    <a:gd name="T38" fmla="*/ 59 w 591"/>
                    <a:gd name="T39" fmla="*/ 45 h 134"/>
                    <a:gd name="T40" fmla="*/ 47 w 591"/>
                    <a:gd name="T41" fmla="*/ 35 h 134"/>
                    <a:gd name="T42" fmla="*/ 27 w 591"/>
                    <a:gd name="T43" fmla="*/ 40 h 134"/>
                    <a:gd name="T44" fmla="*/ 25 w 591"/>
                    <a:gd name="T45" fmla="*/ 63 h 134"/>
                    <a:gd name="T46" fmla="*/ 20 w 591"/>
                    <a:gd name="T47" fmla="*/ 75 h 134"/>
                    <a:gd name="T48" fmla="*/ 9 w 591"/>
                    <a:gd name="T49" fmla="*/ 65 h 134"/>
                    <a:gd name="T50" fmla="*/ 0 w 591"/>
                    <a:gd name="T51" fmla="*/ 53 h 134"/>
                    <a:gd name="T52" fmla="*/ 3 w 591"/>
                    <a:gd name="T53" fmla="*/ 30 h 134"/>
                    <a:gd name="T54" fmla="*/ 16 w 591"/>
                    <a:gd name="T55" fmla="*/ 10 h 134"/>
                    <a:gd name="T56" fmla="*/ 36 w 591"/>
                    <a:gd name="T57" fmla="*/ 0 h 134"/>
                    <a:gd name="T58" fmla="*/ 59 w 591"/>
                    <a:gd name="T59" fmla="*/ 5 h 134"/>
                    <a:gd name="T60" fmla="*/ 84 w 591"/>
                    <a:gd name="T61" fmla="*/ 30 h 134"/>
                    <a:gd name="T62" fmla="*/ 96 w 591"/>
                    <a:gd name="T63" fmla="*/ 49 h 134"/>
                    <a:gd name="T64" fmla="*/ 123 w 591"/>
                    <a:gd name="T65" fmla="*/ 71 h 134"/>
                    <a:gd name="T66" fmla="*/ 165 w 591"/>
                    <a:gd name="T67" fmla="*/ 91 h 134"/>
                    <a:gd name="T68" fmla="*/ 224 w 591"/>
                    <a:gd name="T69" fmla="*/ 105 h 134"/>
                    <a:gd name="T70" fmla="*/ 300 w 591"/>
                    <a:gd name="T71" fmla="*/ 104 h 134"/>
                    <a:gd name="T72" fmla="*/ 364 w 591"/>
                    <a:gd name="T73" fmla="*/ 95 h 134"/>
                    <a:gd name="T74" fmla="*/ 407 w 591"/>
                    <a:gd name="T75" fmla="*/ 79 h 134"/>
                    <a:gd name="T76" fmla="*/ 446 w 591"/>
                    <a:gd name="T77" fmla="*/ 6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91" h="134">
                      <a:moveTo>
                        <a:pt x="446" y="63"/>
                      </a:moveTo>
                      <a:lnTo>
                        <a:pt x="504" y="49"/>
                      </a:lnTo>
                      <a:lnTo>
                        <a:pt x="552" y="43"/>
                      </a:lnTo>
                      <a:lnTo>
                        <a:pt x="584" y="50"/>
                      </a:lnTo>
                      <a:lnTo>
                        <a:pt x="591" y="69"/>
                      </a:lnTo>
                      <a:lnTo>
                        <a:pt x="579" y="86"/>
                      </a:lnTo>
                      <a:lnTo>
                        <a:pt x="552" y="95"/>
                      </a:lnTo>
                      <a:lnTo>
                        <a:pt x="509" y="95"/>
                      </a:lnTo>
                      <a:lnTo>
                        <a:pt x="444" y="105"/>
                      </a:lnTo>
                      <a:lnTo>
                        <a:pt x="349" y="125"/>
                      </a:lnTo>
                      <a:lnTo>
                        <a:pt x="300" y="134"/>
                      </a:lnTo>
                      <a:lnTo>
                        <a:pt x="235" y="134"/>
                      </a:lnTo>
                      <a:lnTo>
                        <a:pt x="181" y="124"/>
                      </a:lnTo>
                      <a:lnTo>
                        <a:pt x="111" y="99"/>
                      </a:lnTo>
                      <a:lnTo>
                        <a:pt x="74" y="83"/>
                      </a:lnTo>
                      <a:lnTo>
                        <a:pt x="59" y="91"/>
                      </a:lnTo>
                      <a:lnTo>
                        <a:pt x="48" y="83"/>
                      </a:lnTo>
                      <a:lnTo>
                        <a:pt x="59" y="65"/>
                      </a:lnTo>
                      <a:lnTo>
                        <a:pt x="63" y="59"/>
                      </a:lnTo>
                      <a:lnTo>
                        <a:pt x="59" y="45"/>
                      </a:lnTo>
                      <a:lnTo>
                        <a:pt x="47" y="35"/>
                      </a:lnTo>
                      <a:lnTo>
                        <a:pt x="27" y="40"/>
                      </a:lnTo>
                      <a:lnTo>
                        <a:pt x="25" y="63"/>
                      </a:lnTo>
                      <a:lnTo>
                        <a:pt x="20" y="75"/>
                      </a:lnTo>
                      <a:lnTo>
                        <a:pt x="9" y="65"/>
                      </a:lnTo>
                      <a:lnTo>
                        <a:pt x="0" y="53"/>
                      </a:lnTo>
                      <a:lnTo>
                        <a:pt x="3" y="30"/>
                      </a:lnTo>
                      <a:lnTo>
                        <a:pt x="16" y="10"/>
                      </a:lnTo>
                      <a:lnTo>
                        <a:pt x="36" y="0"/>
                      </a:lnTo>
                      <a:lnTo>
                        <a:pt x="59" y="5"/>
                      </a:lnTo>
                      <a:lnTo>
                        <a:pt x="84" y="30"/>
                      </a:lnTo>
                      <a:lnTo>
                        <a:pt x="96" y="49"/>
                      </a:lnTo>
                      <a:lnTo>
                        <a:pt x="123" y="71"/>
                      </a:lnTo>
                      <a:lnTo>
                        <a:pt x="165" y="91"/>
                      </a:lnTo>
                      <a:lnTo>
                        <a:pt x="224" y="105"/>
                      </a:lnTo>
                      <a:lnTo>
                        <a:pt x="300" y="104"/>
                      </a:lnTo>
                      <a:lnTo>
                        <a:pt x="364" y="95"/>
                      </a:lnTo>
                      <a:lnTo>
                        <a:pt x="407" y="79"/>
                      </a:lnTo>
                      <a:lnTo>
                        <a:pt x="44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B2770EF3-AA3C-5931-2F6E-0FBE63F23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8801" y="822325"/>
                  <a:ext cx="331788" cy="803275"/>
                </a:xfrm>
                <a:custGeom>
                  <a:avLst/>
                  <a:gdLst>
                    <a:gd name="T0" fmla="*/ 76 w 209"/>
                    <a:gd name="T1" fmla="*/ 30 h 506"/>
                    <a:gd name="T2" fmla="*/ 51 w 209"/>
                    <a:gd name="T3" fmla="*/ 5 h 506"/>
                    <a:gd name="T4" fmla="*/ 18 w 209"/>
                    <a:gd name="T5" fmla="*/ 0 h 506"/>
                    <a:gd name="T6" fmla="*/ 0 w 209"/>
                    <a:gd name="T7" fmla="*/ 26 h 506"/>
                    <a:gd name="T8" fmla="*/ 5 w 209"/>
                    <a:gd name="T9" fmla="*/ 41 h 506"/>
                    <a:gd name="T10" fmla="*/ 40 w 209"/>
                    <a:gd name="T11" fmla="*/ 60 h 506"/>
                    <a:gd name="T12" fmla="*/ 103 w 209"/>
                    <a:gd name="T13" fmla="*/ 105 h 506"/>
                    <a:gd name="T14" fmla="*/ 138 w 209"/>
                    <a:gd name="T15" fmla="*/ 147 h 506"/>
                    <a:gd name="T16" fmla="*/ 166 w 209"/>
                    <a:gd name="T17" fmla="*/ 192 h 506"/>
                    <a:gd name="T18" fmla="*/ 166 w 209"/>
                    <a:gd name="T19" fmla="*/ 230 h 506"/>
                    <a:gd name="T20" fmla="*/ 136 w 209"/>
                    <a:gd name="T21" fmla="*/ 261 h 506"/>
                    <a:gd name="T22" fmla="*/ 103 w 209"/>
                    <a:gd name="T23" fmla="*/ 284 h 506"/>
                    <a:gd name="T24" fmla="*/ 67 w 209"/>
                    <a:gd name="T25" fmla="*/ 313 h 506"/>
                    <a:gd name="T26" fmla="*/ 27 w 209"/>
                    <a:gd name="T27" fmla="*/ 348 h 506"/>
                    <a:gd name="T28" fmla="*/ 10 w 209"/>
                    <a:gd name="T29" fmla="*/ 393 h 506"/>
                    <a:gd name="T30" fmla="*/ 34 w 209"/>
                    <a:gd name="T31" fmla="*/ 442 h 506"/>
                    <a:gd name="T32" fmla="*/ 28 w 209"/>
                    <a:gd name="T33" fmla="*/ 480 h 506"/>
                    <a:gd name="T34" fmla="*/ 18 w 209"/>
                    <a:gd name="T35" fmla="*/ 495 h 506"/>
                    <a:gd name="T36" fmla="*/ 28 w 209"/>
                    <a:gd name="T37" fmla="*/ 501 h 506"/>
                    <a:gd name="T38" fmla="*/ 49 w 209"/>
                    <a:gd name="T39" fmla="*/ 506 h 506"/>
                    <a:gd name="T40" fmla="*/ 60 w 209"/>
                    <a:gd name="T41" fmla="*/ 477 h 506"/>
                    <a:gd name="T42" fmla="*/ 61 w 209"/>
                    <a:gd name="T43" fmla="*/ 445 h 506"/>
                    <a:gd name="T44" fmla="*/ 49 w 209"/>
                    <a:gd name="T45" fmla="*/ 411 h 506"/>
                    <a:gd name="T46" fmla="*/ 28 w 209"/>
                    <a:gd name="T47" fmla="*/ 393 h 506"/>
                    <a:gd name="T48" fmla="*/ 32 w 209"/>
                    <a:gd name="T49" fmla="*/ 367 h 506"/>
                    <a:gd name="T50" fmla="*/ 78 w 209"/>
                    <a:gd name="T51" fmla="*/ 333 h 506"/>
                    <a:gd name="T52" fmla="*/ 136 w 209"/>
                    <a:gd name="T53" fmla="*/ 295 h 506"/>
                    <a:gd name="T54" fmla="*/ 185 w 209"/>
                    <a:gd name="T55" fmla="*/ 261 h 506"/>
                    <a:gd name="T56" fmla="*/ 207 w 209"/>
                    <a:gd name="T57" fmla="*/ 237 h 506"/>
                    <a:gd name="T58" fmla="*/ 209 w 209"/>
                    <a:gd name="T59" fmla="*/ 207 h 506"/>
                    <a:gd name="T60" fmla="*/ 198 w 209"/>
                    <a:gd name="T61" fmla="*/ 177 h 506"/>
                    <a:gd name="T62" fmla="*/ 175 w 209"/>
                    <a:gd name="T63" fmla="*/ 142 h 506"/>
                    <a:gd name="T64" fmla="*/ 147 w 209"/>
                    <a:gd name="T65" fmla="*/ 108 h 506"/>
                    <a:gd name="T66" fmla="*/ 121 w 209"/>
                    <a:gd name="T67" fmla="*/ 78 h 506"/>
                    <a:gd name="T68" fmla="*/ 98 w 209"/>
                    <a:gd name="T69" fmla="*/ 51 h 506"/>
                    <a:gd name="T70" fmla="*/ 76 w 209"/>
                    <a:gd name="T71" fmla="*/ 3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9" h="506">
                      <a:moveTo>
                        <a:pt x="76" y="30"/>
                      </a:moveTo>
                      <a:lnTo>
                        <a:pt x="51" y="5"/>
                      </a:lnTo>
                      <a:lnTo>
                        <a:pt x="18" y="0"/>
                      </a:lnTo>
                      <a:lnTo>
                        <a:pt x="0" y="26"/>
                      </a:lnTo>
                      <a:lnTo>
                        <a:pt x="5" y="41"/>
                      </a:lnTo>
                      <a:lnTo>
                        <a:pt x="40" y="60"/>
                      </a:lnTo>
                      <a:lnTo>
                        <a:pt x="103" y="105"/>
                      </a:lnTo>
                      <a:lnTo>
                        <a:pt x="138" y="147"/>
                      </a:lnTo>
                      <a:lnTo>
                        <a:pt x="166" y="192"/>
                      </a:lnTo>
                      <a:lnTo>
                        <a:pt x="166" y="230"/>
                      </a:lnTo>
                      <a:lnTo>
                        <a:pt x="136" y="261"/>
                      </a:lnTo>
                      <a:lnTo>
                        <a:pt x="103" y="284"/>
                      </a:lnTo>
                      <a:lnTo>
                        <a:pt x="67" y="313"/>
                      </a:lnTo>
                      <a:lnTo>
                        <a:pt x="27" y="348"/>
                      </a:lnTo>
                      <a:lnTo>
                        <a:pt x="10" y="393"/>
                      </a:lnTo>
                      <a:lnTo>
                        <a:pt x="34" y="442"/>
                      </a:lnTo>
                      <a:lnTo>
                        <a:pt x="28" y="480"/>
                      </a:lnTo>
                      <a:lnTo>
                        <a:pt x="18" y="495"/>
                      </a:lnTo>
                      <a:lnTo>
                        <a:pt x="28" y="501"/>
                      </a:lnTo>
                      <a:lnTo>
                        <a:pt x="49" y="506"/>
                      </a:lnTo>
                      <a:lnTo>
                        <a:pt x="60" y="477"/>
                      </a:lnTo>
                      <a:lnTo>
                        <a:pt x="61" y="445"/>
                      </a:lnTo>
                      <a:lnTo>
                        <a:pt x="49" y="411"/>
                      </a:lnTo>
                      <a:lnTo>
                        <a:pt x="28" y="393"/>
                      </a:lnTo>
                      <a:lnTo>
                        <a:pt x="32" y="367"/>
                      </a:lnTo>
                      <a:lnTo>
                        <a:pt x="78" y="333"/>
                      </a:lnTo>
                      <a:lnTo>
                        <a:pt x="136" y="295"/>
                      </a:lnTo>
                      <a:lnTo>
                        <a:pt x="185" y="261"/>
                      </a:lnTo>
                      <a:lnTo>
                        <a:pt x="207" y="237"/>
                      </a:lnTo>
                      <a:lnTo>
                        <a:pt x="209" y="207"/>
                      </a:lnTo>
                      <a:lnTo>
                        <a:pt x="198" y="177"/>
                      </a:lnTo>
                      <a:lnTo>
                        <a:pt x="175" y="142"/>
                      </a:lnTo>
                      <a:lnTo>
                        <a:pt x="147" y="108"/>
                      </a:lnTo>
                      <a:lnTo>
                        <a:pt x="121" y="78"/>
                      </a:lnTo>
                      <a:lnTo>
                        <a:pt x="98" y="51"/>
                      </a:lnTo>
                      <a:lnTo>
                        <a:pt x="7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" name="Freeform 8">
                  <a:extLst>
                    <a:ext uri="{FF2B5EF4-FFF2-40B4-BE49-F238E27FC236}">
                      <a16:creationId xmlns:a16="http://schemas.microsoft.com/office/drawing/2014/main" id="{E81AFD85-73EE-29DA-95D2-135525E54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4626" y="795338"/>
                  <a:ext cx="404813" cy="785813"/>
                </a:xfrm>
                <a:custGeom>
                  <a:avLst/>
                  <a:gdLst>
                    <a:gd name="T0" fmla="*/ 81 w 255"/>
                    <a:gd name="T1" fmla="*/ 82 h 495"/>
                    <a:gd name="T2" fmla="*/ 108 w 255"/>
                    <a:gd name="T3" fmla="*/ 44 h 495"/>
                    <a:gd name="T4" fmla="*/ 150 w 255"/>
                    <a:gd name="T5" fmla="*/ 13 h 495"/>
                    <a:gd name="T6" fmla="*/ 179 w 255"/>
                    <a:gd name="T7" fmla="*/ 0 h 495"/>
                    <a:gd name="T8" fmla="*/ 215 w 255"/>
                    <a:gd name="T9" fmla="*/ 3 h 495"/>
                    <a:gd name="T10" fmla="*/ 238 w 255"/>
                    <a:gd name="T11" fmla="*/ 14 h 495"/>
                    <a:gd name="T12" fmla="*/ 252 w 255"/>
                    <a:gd name="T13" fmla="*/ 39 h 495"/>
                    <a:gd name="T14" fmla="*/ 255 w 255"/>
                    <a:gd name="T15" fmla="*/ 91 h 495"/>
                    <a:gd name="T16" fmla="*/ 238 w 255"/>
                    <a:gd name="T17" fmla="*/ 126 h 495"/>
                    <a:gd name="T18" fmla="*/ 209 w 255"/>
                    <a:gd name="T19" fmla="*/ 172 h 495"/>
                    <a:gd name="T20" fmla="*/ 189 w 255"/>
                    <a:gd name="T21" fmla="*/ 221 h 495"/>
                    <a:gd name="T22" fmla="*/ 189 w 255"/>
                    <a:gd name="T23" fmla="*/ 278 h 495"/>
                    <a:gd name="T24" fmla="*/ 198 w 255"/>
                    <a:gd name="T25" fmla="*/ 343 h 495"/>
                    <a:gd name="T26" fmla="*/ 211 w 255"/>
                    <a:gd name="T27" fmla="*/ 376 h 495"/>
                    <a:gd name="T28" fmla="*/ 216 w 255"/>
                    <a:gd name="T29" fmla="*/ 407 h 495"/>
                    <a:gd name="T30" fmla="*/ 216 w 255"/>
                    <a:gd name="T31" fmla="*/ 441 h 495"/>
                    <a:gd name="T32" fmla="*/ 206 w 255"/>
                    <a:gd name="T33" fmla="*/ 469 h 495"/>
                    <a:gd name="T34" fmla="*/ 184 w 255"/>
                    <a:gd name="T35" fmla="*/ 484 h 495"/>
                    <a:gd name="T36" fmla="*/ 160 w 255"/>
                    <a:gd name="T37" fmla="*/ 490 h 495"/>
                    <a:gd name="T38" fmla="*/ 130 w 255"/>
                    <a:gd name="T39" fmla="*/ 495 h 495"/>
                    <a:gd name="T40" fmla="*/ 90 w 255"/>
                    <a:gd name="T41" fmla="*/ 495 h 495"/>
                    <a:gd name="T42" fmla="*/ 64 w 255"/>
                    <a:gd name="T43" fmla="*/ 486 h 495"/>
                    <a:gd name="T44" fmla="*/ 41 w 255"/>
                    <a:gd name="T45" fmla="*/ 474 h 495"/>
                    <a:gd name="T46" fmla="*/ 21 w 255"/>
                    <a:gd name="T47" fmla="*/ 441 h 495"/>
                    <a:gd name="T48" fmla="*/ 10 w 255"/>
                    <a:gd name="T49" fmla="*/ 397 h 495"/>
                    <a:gd name="T50" fmla="*/ 0 w 255"/>
                    <a:gd name="T51" fmla="*/ 351 h 495"/>
                    <a:gd name="T52" fmla="*/ 0 w 255"/>
                    <a:gd name="T53" fmla="*/ 299 h 495"/>
                    <a:gd name="T54" fmla="*/ 14 w 255"/>
                    <a:gd name="T55" fmla="*/ 239 h 495"/>
                    <a:gd name="T56" fmla="*/ 24 w 255"/>
                    <a:gd name="T57" fmla="*/ 204 h 495"/>
                    <a:gd name="T58" fmla="*/ 37 w 255"/>
                    <a:gd name="T59" fmla="*/ 155 h 495"/>
                    <a:gd name="T60" fmla="*/ 57 w 255"/>
                    <a:gd name="T61" fmla="*/ 116 h 495"/>
                    <a:gd name="T62" fmla="*/ 68 w 255"/>
                    <a:gd name="T63" fmla="*/ 98 h 495"/>
                    <a:gd name="T64" fmla="*/ 81 w 255"/>
                    <a:gd name="T65" fmla="*/ 82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5" h="495">
                      <a:moveTo>
                        <a:pt x="81" y="82"/>
                      </a:moveTo>
                      <a:lnTo>
                        <a:pt x="108" y="44"/>
                      </a:lnTo>
                      <a:lnTo>
                        <a:pt x="150" y="13"/>
                      </a:lnTo>
                      <a:lnTo>
                        <a:pt x="179" y="0"/>
                      </a:lnTo>
                      <a:lnTo>
                        <a:pt x="215" y="3"/>
                      </a:lnTo>
                      <a:lnTo>
                        <a:pt x="238" y="14"/>
                      </a:lnTo>
                      <a:lnTo>
                        <a:pt x="252" y="39"/>
                      </a:lnTo>
                      <a:lnTo>
                        <a:pt x="255" y="91"/>
                      </a:lnTo>
                      <a:lnTo>
                        <a:pt x="238" y="126"/>
                      </a:lnTo>
                      <a:lnTo>
                        <a:pt x="209" y="172"/>
                      </a:lnTo>
                      <a:lnTo>
                        <a:pt x="189" y="221"/>
                      </a:lnTo>
                      <a:lnTo>
                        <a:pt x="189" y="278"/>
                      </a:lnTo>
                      <a:lnTo>
                        <a:pt x="198" y="343"/>
                      </a:lnTo>
                      <a:lnTo>
                        <a:pt x="211" y="376"/>
                      </a:lnTo>
                      <a:lnTo>
                        <a:pt x="216" y="407"/>
                      </a:lnTo>
                      <a:lnTo>
                        <a:pt x="216" y="441"/>
                      </a:lnTo>
                      <a:lnTo>
                        <a:pt x="206" y="469"/>
                      </a:lnTo>
                      <a:lnTo>
                        <a:pt x="184" y="484"/>
                      </a:lnTo>
                      <a:lnTo>
                        <a:pt x="160" y="490"/>
                      </a:lnTo>
                      <a:lnTo>
                        <a:pt x="130" y="495"/>
                      </a:lnTo>
                      <a:lnTo>
                        <a:pt x="90" y="495"/>
                      </a:lnTo>
                      <a:lnTo>
                        <a:pt x="64" y="486"/>
                      </a:lnTo>
                      <a:lnTo>
                        <a:pt x="41" y="474"/>
                      </a:lnTo>
                      <a:lnTo>
                        <a:pt x="21" y="441"/>
                      </a:lnTo>
                      <a:lnTo>
                        <a:pt x="10" y="397"/>
                      </a:lnTo>
                      <a:lnTo>
                        <a:pt x="0" y="351"/>
                      </a:lnTo>
                      <a:lnTo>
                        <a:pt x="0" y="299"/>
                      </a:lnTo>
                      <a:lnTo>
                        <a:pt x="14" y="239"/>
                      </a:lnTo>
                      <a:lnTo>
                        <a:pt x="24" y="204"/>
                      </a:lnTo>
                      <a:lnTo>
                        <a:pt x="37" y="155"/>
                      </a:lnTo>
                      <a:lnTo>
                        <a:pt x="57" y="116"/>
                      </a:lnTo>
                      <a:lnTo>
                        <a:pt x="68" y="98"/>
                      </a:lnTo>
                      <a:lnTo>
                        <a:pt x="81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3" name="Freeform 9">
                  <a:extLst>
                    <a:ext uri="{FF2B5EF4-FFF2-40B4-BE49-F238E27FC236}">
                      <a16:creationId xmlns:a16="http://schemas.microsoft.com/office/drawing/2014/main" id="{B5C9F71C-F363-B8B9-7981-C29185503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1313" y="1420813"/>
                  <a:ext cx="314325" cy="906463"/>
                </a:xfrm>
                <a:custGeom>
                  <a:avLst/>
                  <a:gdLst>
                    <a:gd name="T0" fmla="*/ 33 w 198"/>
                    <a:gd name="T1" fmla="*/ 63 h 571"/>
                    <a:gd name="T2" fmla="*/ 11 w 198"/>
                    <a:gd name="T3" fmla="*/ 40 h 571"/>
                    <a:gd name="T4" fmla="*/ 6 w 198"/>
                    <a:gd name="T5" fmla="*/ 21 h 571"/>
                    <a:gd name="T6" fmla="*/ 22 w 198"/>
                    <a:gd name="T7" fmla="*/ 1 h 571"/>
                    <a:gd name="T8" fmla="*/ 48 w 198"/>
                    <a:gd name="T9" fmla="*/ 0 h 571"/>
                    <a:gd name="T10" fmla="*/ 66 w 198"/>
                    <a:gd name="T11" fmla="*/ 6 h 571"/>
                    <a:gd name="T12" fmla="*/ 86 w 198"/>
                    <a:gd name="T13" fmla="*/ 36 h 571"/>
                    <a:gd name="T14" fmla="*/ 124 w 198"/>
                    <a:gd name="T15" fmla="*/ 95 h 571"/>
                    <a:gd name="T16" fmla="*/ 153 w 198"/>
                    <a:gd name="T17" fmla="*/ 155 h 571"/>
                    <a:gd name="T18" fmla="*/ 174 w 198"/>
                    <a:gd name="T19" fmla="*/ 181 h 571"/>
                    <a:gd name="T20" fmla="*/ 181 w 198"/>
                    <a:gd name="T21" fmla="*/ 214 h 571"/>
                    <a:gd name="T22" fmla="*/ 185 w 198"/>
                    <a:gd name="T23" fmla="*/ 224 h 571"/>
                    <a:gd name="T24" fmla="*/ 174 w 198"/>
                    <a:gd name="T25" fmla="*/ 254 h 571"/>
                    <a:gd name="T26" fmla="*/ 146 w 198"/>
                    <a:gd name="T27" fmla="*/ 302 h 571"/>
                    <a:gd name="T28" fmla="*/ 114 w 198"/>
                    <a:gd name="T29" fmla="*/ 350 h 571"/>
                    <a:gd name="T30" fmla="*/ 80 w 198"/>
                    <a:gd name="T31" fmla="*/ 399 h 571"/>
                    <a:gd name="T32" fmla="*/ 69 w 198"/>
                    <a:gd name="T33" fmla="*/ 431 h 571"/>
                    <a:gd name="T34" fmla="*/ 66 w 198"/>
                    <a:gd name="T35" fmla="*/ 450 h 571"/>
                    <a:gd name="T36" fmla="*/ 77 w 198"/>
                    <a:gd name="T37" fmla="*/ 464 h 571"/>
                    <a:gd name="T38" fmla="*/ 114 w 198"/>
                    <a:gd name="T39" fmla="*/ 475 h 571"/>
                    <a:gd name="T40" fmla="*/ 153 w 198"/>
                    <a:gd name="T41" fmla="*/ 492 h 571"/>
                    <a:gd name="T42" fmla="*/ 185 w 198"/>
                    <a:gd name="T43" fmla="*/ 522 h 571"/>
                    <a:gd name="T44" fmla="*/ 198 w 198"/>
                    <a:gd name="T45" fmla="*/ 551 h 571"/>
                    <a:gd name="T46" fmla="*/ 186 w 198"/>
                    <a:gd name="T47" fmla="*/ 566 h 571"/>
                    <a:gd name="T48" fmla="*/ 159 w 198"/>
                    <a:gd name="T49" fmla="*/ 571 h 571"/>
                    <a:gd name="T50" fmla="*/ 152 w 198"/>
                    <a:gd name="T51" fmla="*/ 557 h 571"/>
                    <a:gd name="T52" fmla="*/ 129 w 198"/>
                    <a:gd name="T53" fmla="*/ 528 h 571"/>
                    <a:gd name="T54" fmla="*/ 114 w 198"/>
                    <a:gd name="T55" fmla="*/ 507 h 571"/>
                    <a:gd name="T56" fmla="*/ 87 w 198"/>
                    <a:gd name="T57" fmla="*/ 492 h 571"/>
                    <a:gd name="T58" fmla="*/ 66 w 198"/>
                    <a:gd name="T59" fmla="*/ 484 h 571"/>
                    <a:gd name="T60" fmla="*/ 39 w 198"/>
                    <a:gd name="T61" fmla="*/ 484 h 571"/>
                    <a:gd name="T62" fmla="*/ 16 w 198"/>
                    <a:gd name="T63" fmla="*/ 487 h 571"/>
                    <a:gd name="T64" fmla="*/ 6 w 198"/>
                    <a:gd name="T65" fmla="*/ 482 h 571"/>
                    <a:gd name="T66" fmla="*/ 0 w 198"/>
                    <a:gd name="T67" fmla="*/ 468 h 571"/>
                    <a:gd name="T68" fmla="*/ 16 w 198"/>
                    <a:gd name="T69" fmla="*/ 455 h 571"/>
                    <a:gd name="T70" fmla="*/ 42 w 198"/>
                    <a:gd name="T71" fmla="*/ 411 h 571"/>
                    <a:gd name="T72" fmla="*/ 66 w 198"/>
                    <a:gd name="T73" fmla="*/ 367 h 571"/>
                    <a:gd name="T74" fmla="*/ 97 w 198"/>
                    <a:gd name="T75" fmla="*/ 321 h 571"/>
                    <a:gd name="T76" fmla="*/ 114 w 198"/>
                    <a:gd name="T77" fmla="*/ 284 h 571"/>
                    <a:gd name="T78" fmla="*/ 137 w 198"/>
                    <a:gd name="T79" fmla="*/ 235 h 571"/>
                    <a:gd name="T80" fmla="*/ 141 w 198"/>
                    <a:gd name="T81" fmla="*/ 209 h 571"/>
                    <a:gd name="T82" fmla="*/ 126 w 198"/>
                    <a:gd name="T83" fmla="*/ 174 h 571"/>
                    <a:gd name="T84" fmla="*/ 93 w 198"/>
                    <a:gd name="T85" fmla="*/ 140 h 571"/>
                    <a:gd name="T86" fmla="*/ 64 w 198"/>
                    <a:gd name="T87" fmla="*/ 98 h 571"/>
                    <a:gd name="T88" fmla="*/ 33 w 198"/>
                    <a:gd name="T89" fmla="*/ 63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8" h="571">
                      <a:moveTo>
                        <a:pt x="33" y="63"/>
                      </a:moveTo>
                      <a:lnTo>
                        <a:pt x="11" y="40"/>
                      </a:lnTo>
                      <a:lnTo>
                        <a:pt x="6" y="21"/>
                      </a:lnTo>
                      <a:lnTo>
                        <a:pt x="22" y="1"/>
                      </a:lnTo>
                      <a:lnTo>
                        <a:pt x="48" y="0"/>
                      </a:lnTo>
                      <a:lnTo>
                        <a:pt x="66" y="6"/>
                      </a:lnTo>
                      <a:lnTo>
                        <a:pt x="86" y="36"/>
                      </a:lnTo>
                      <a:lnTo>
                        <a:pt x="124" y="95"/>
                      </a:lnTo>
                      <a:lnTo>
                        <a:pt x="153" y="155"/>
                      </a:lnTo>
                      <a:lnTo>
                        <a:pt x="174" y="181"/>
                      </a:lnTo>
                      <a:lnTo>
                        <a:pt x="181" y="214"/>
                      </a:lnTo>
                      <a:lnTo>
                        <a:pt x="185" y="224"/>
                      </a:lnTo>
                      <a:lnTo>
                        <a:pt x="174" y="254"/>
                      </a:lnTo>
                      <a:lnTo>
                        <a:pt x="146" y="302"/>
                      </a:lnTo>
                      <a:lnTo>
                        <a:pt x="114" y="350"/>
                      </a:lnTo>
                      <a:lnTo>
                        <a:pt x="80" y="399"/>
                      </a:lnTo>
                      <a:lnTo>
                        <a:pt x="69" y="431"/>
                      </a:lnTo>
                      <a:lnTo>
                        <a:pt x="66" y="450"/>
                      </a:lnTo>
                      <a:lnTo>
                        <a:pt x="77" y="464"/>
                      </a:lnTo>
                      <a:lnTo>
                        <a:pt x="114" y="475"/>
                      </a:lnTo>
                      <a:lnTo>
                        <a:pt x="153" y="492"/>
                      </a:lnTo>
                      <a:lnTo>
                        <a:pt x="185" y="522"/>
                      </a:lnTo>
                      <a:lnTo>
                        <a:pt x="198" y="551"/>
                      </a:lnTo>
                      <a:lnTo>
                        <a:pt x="186" y="566"/>
                      </a:lnTo>
                      <a:lnTo>
                        <a:pt x="159" y="571"/>
                      </a:lnTo>
                      <a:lnTo>
                        <a:pt x="152" y="557"/>
                      </a:lnTo>
                      <a:lnTo>
                        <a:pt x="129" y="528"/>
                      </a:lnTo>
                      <a:lnTo>
                        <a:pt x="114" y="507"/>
                      </a:lnTo>
                      <a:lnTo>
                        <a:pt x="87" y="492"/>
                      </a:lnTo>
                      <a:lnTo>
                        <a:pt x="66" y="484"/>
                      </a:lnTo>
                      <a:lnTo>
                        <a:pt x="39" y="484"/>
                      </a:lnTo>
                      <a:lnTo>
                        <a:pt x="16" y="487"/>
                      </a:lnTo>
                      <a:lnTo>
                        <a:pt x="6" y="482"/>
                      </a:lnTo>
                      <a:lnTo>
                        <a:pt x="0" y="468"/>
                      </a:lnTo>
                      <a:lnTo>
                        <a:pt x="16" y="455"/>
                      </a:lnTo>
                      <a:lnTo>
                        <a:pt x="42" y="411"/>
                      </a:lnTo>
                      <a:lnTo>
                        <a:pt x="66" y="367"/>
                      </a:lnTo>
                      <a:lnTo>
                        <a:pt x="97" y="321"/>
                      </a:lnTo>
                      <a:lnTo>
                        <a:pt x="114" y="284"/>
                      </a:lnTo>
                      <a:lnTo>
                        <a:pt x="137" y="235"/>
                      </a:lnTo>
                      <a:lnTo>
                        <a:pt x="141" y="209"/>
                      </a:lnTo>
                      <a:lnTo>
                        <a:pt x="126" y="174"/>
                      </a:lnTo>
                      <a:lnTo>
                        <a:pt x="93" y="140"/>
                      </a:lnTo>
                      <a:lnTo>
                        <a:pt x="64" y="98"/>
                      </a:lnTo>
                      <a:lnTo>
                        <a:pt x="3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4" name="Freeform 10">
                  <a:extLst>
                    <a:ext uri="{FF2B5EF4-FFF2-40B4-BE49-F238E27FC236}">
                      <a16:creationId xmlns:a16="http://schemas.microsoft.com/office/drawing/2014/main" id="{BFB347A0-39C9-E45C-D561-FF2E83B1C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6976" y="1420813"/>
                  <a:ext cx="366713" cy="898525"/>
                </a:xfrm>
                <a:custGeom>
                  <a:avLst/>
                  <a:gdLst>
                    <a:gd name="T0" fmla="*/ 136 w 231"/>
                    <a:gd name="T1" fmla="*/ 121 h 566"/>
                    <a:gd name="T2" fmla="*/ 153 w 231"/>
                    <a:gd name="T3" fmla="*/ 63 h 566"/>
                    <a:gd name="T4" fmla="*/ 171 w 231"/>
                    <a:gd name="T5" fmla="*/ 19 h 566"/>
                    <a:gd name="T6" fmla="*/ 190 w 231"/>
                    <a:gd name="T7" fmla="*/ 0 h 566"/>
                    <a:gd name="T8" fmla="*/ 219 w 231"/>
                    <a:gd name="T9" fmla="*/ 0 h 566"/>
                    <a:gd name="T10" fmla="*/ 231 w 231"/>
                    <a:gd name="T11" fmla="*/ 25 h 566"/>
                    <a:gd name="T12" fmla="*/ 223 w 231"/>
                    <a:gd name="T13" fmla="*/ 55 h 566"/>
                    <a:gd name="T14" fmla="*/ 192 w 231"/>
                    <a:gd name="T15" fmla="*/ 98 h 566"/>
                    <a:gd name="T16" fmla="*/ 163 w 231"/>
                    <a:gd name="T17" fmla="*/ 140 h 566"/>
                    <a:gd name="T18" fmla="*/ 147 w 231"/>
                    <a:gd name="T19" fmla="*/ 195 h 566"/>
                    <a:gd name="T20" fmla="*/ 136 w 231"/>
                    <a:gd name="T21" fmla="*/ 235 h 566"/>
                    <a:gd name="T22" fmla="*/ 131 w 231"/>
                    <a:gd name="T23" fmla="*/ 272 h 566"/>
                    <a:gd name="T24" fmla="*/ 138 w 231"/>
                    <a:gd name="T25" fmla="*/ 342 h 566"/>
                    <a:gd name="T26" fmla="*/ 147 w 231"/>
                    <a:gd name="T27" fmla="*/ 404 h 566"/>
                    <a:gd name="T28" fmla="*/ 158 w 231"/>
                    <a:gd name="T29" fmla="*/ 448 h 566"/>
                    <a:gd name="T30" fmla="*/ 165 w 231"/>
                    <a:gd name="T31" fmla="*/ 470 h 566"/>
                    <a:gd name="T32" fmla="*/ 159 w 231"/>
                    <a:gd name="T33" fmla="*/ 492 h 566"/>
                    <a:gd name="T34" fmla="*/ 147 w 231"/>
                    <a:gd name="T35" fmla="*/ 494 h 566"/>
                    <a:gd name="T36" fmla="*/ 125 w 231"/>
                    <a:gd name="T37" fmla="*/ 494 h 566"/>
                    <a:gd name="T38" fmla="*/ 83 w 231"/>
                    <a:gd name="T39" fmla="*/ 513 h 566"/>
                    <a:gd name="T40" fmla="*/ 56 w 231"/>
                    <a:gd name="T41" fmla="*/ 531 h 566"/>
                    <a:gd name="T42" fmla="*/ 43 w 231"/>
                    <a:gd name="T43" fmla="*/ 562 h 566"/>
                    <a:gd name="T44" fmla="*/ 27 w 231"/>
                    <a:gd name="T45" fmla="*/ 566 h 566"/>
                    <a:gd name="T46" fmla="*/ 5 w 231"/>
                    <a:gd name="T47" fmla="*/ 545 h 566"/>
                    <a:gd name="T48" fmla="*/ 0 w 231"/>
                    <a:gd name="T49" fmla="*/ 526 h 566"/>
                    <a:gd name="T50" fmla="*/ 28 w 231"/>
                    <a:gd name="T51" fmla="*/ 503 h 566"/>
                    <a:gd name="T52" fmla="*/ 70 w 231"/>
                    <a:gd name="T53" fmla="*/ 487 h 566"/>
                    <a:gd name="T54" fmla="*/ 103 w 231"/>
                    <a:gd name="T55" fmla="*/ 474 h 566"/>
                    <a:gd name="T56" fmla="*/ 125 w 231"/>
                    <a:gd name="T57" fmla="*/ 464 h 566"/>
                    <a:gd name="T58" fmla="*/ 132 w 231"/>
                    <a:gd name="T59" fmla="*/ 450 h 566"/>
                    <a:gd name="T60" fmla="*/ 127 w 231"/>
                    <a:gd name="T61" fmla="*/ 401 h 566"/>
                    <a:gd name="T62" fmla="*/ 108 w 231"/>
                    <a:gd name="T63" fmla="*/ 347 h 566"/>
                    <a:gd name="T64" fmla="*/ 99 w 231"/>
                    <a:gd name="T65" fmla="*/ 292 h 566"/>
                    <a:gd name="T66" fmla="*/ 99 w 231"/>
                    <a:gd name="T67" fmla="*/ 263 h 566"/>
                    <a:gd name="T68" fmla="*/ 99 w 231"/>
                    <a:gd name="T69" fmla="*/ 228 h 566"/>
                    <a:gd name="T70" fmla="*/ 108 w 231"/>
                    <a:gd name="T71" fmla="*/ 195 h 566"/>
                    <a:gd name="T72" fmla="*/ 121 w 231"/>
                    <a:gd name="T73" fmla="*/ 150 h 566"/>
                    <a:gd name="T74" fmla="*/ 136 w 231"/>
                    <a:gd name="T75" fmla="*/ 121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1" h="566">
                      <a:moveTo>
                        <a:pt x="136" y="121"/>
                      </a:moveTo>
                      <a:lnTo>
                        <a:pt x="153" y="63"/>
                      </a:lnTo>
                      <a:lnTo>
                        <a:pt x="171" y="19"/>
                      </a:lnTo>
                      <a:lnTo>
                        <a:pt x="190" y="0"/>
                      </a:lnTo>
                      <a:lnTo>
                        <a:pt x="219" y="0"/>
                      </a:lnTo>
                      <a:lnTo>
                        <a:pt x="231" y="25"/>
                      </a:lnTo>
                      <a:lnTo>
                        <a:pt x="223" y="55"/>
                      </a:lnTo>
                      <a:lnTo>
                        <a:pt x="192" y="98"/>
                      </a:lnTo>
                      <a:lnTo>
                        <a:pt x="163" y="140"/>
                      </a:lnTo>
                      <a:lnTo>
                        <a:pt x="147" y="195"/>
                      </a:lnTo>
                      <a:lnTo>
                        <a:pt x="136" y="235"/>
                      </a:lnTo>
                      <a:lnTo>
                        <a:pt x="131" y="272"/>
                      </a:lnTo>
                      <a:lnTo>
                        <a:pt x="138" y="342"/>
                      </a:lnTo>
                      <a:lnTo>
                        <a:pt x="147" y="404"/>
                      </a:lnTo>
                      <a:lnTo>
                        <a:pt x="158" y="448"/>
                      </a:lnTo>
                      <a:lnTo>
                        <a:pt x="165" y="470"/>
                      </a:lnTo>
                      <a:lnTo>
                        <a:pt x="159" y="492"/>
                      </a:lnTo>
                      <a:lnTo>
                        <a:pt x="147" y="494"/>
                      </a:lnTo>
                      <a:lnTo>
                        <a:pt x="125" y="494"/>
                      </a:lnTo>
                      <a:lnTo>
                        <a:pt x="83" y="513"/>
                      </a:lnTo>
                      <a:lnTo>
                        <a:pt x="56" y="531"/>
                      </a:lnTo>
                      <a:lnTo>
                        <a:pt x="43" y="562"/>
                      </a:lnTo>
                      <a:lnTo>
                        <a:pt x="27" y="566"/>
                      </a:lnTo>
                      <a:lnTo>
                        <a:pt x="5" y="545"/>
                      </a:lnTo>
                      <a:lnTo>
                        <a:pt x="0" y="526"/>
                      </a:lnTo>
                      <a:lnTo>
                        <a:pt x="28" y="503"/>
                      </a:lnTo>
                      <a:lnTo>
                        <a:pt x="70" y="487"/>
                      </a:lnTo>
                      <a:lnTo>
                        <a:pt x="103" y="474"/>
                      </a:lnTo>
                      <a:lnTo>
                        <a:pt x="125" y="464"/>
                      </a:lnTo>
                      <a:lnTo>
                        <a:pt x="132" y="450"/>
                      </a:lnTo>
                      <a:lnTo>
                        <a:pt x="127" y="401"/>
                      </a:lnTo>
                      <a:lnTo>
                        <a:pt x="108" y="347"/>
                      </a:lnTo>
                      <a:lnTo>
                        <a:pt x="99" y="292"/>
                      </a:lnTo>
                      <a:lnTo>
                        <a:pt x="99" y="263"/>
                      </a:lnTo>
                      <a:lnTo>
                        <a:pt x="99" y="228"/>
                      </a:lnTo>
                      <a:lnTo>
                        <a:pt x="108" y="195"/>
                      </a:lnTo>
                      <a:lnTo>
                        <a:pt x="121" y="150"/>
                      </a:lnTo>
                      <a:lnTo>
                        <a:pt x="136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15" name="Tekstfelt 14">
                <a:extLst>
                  <a:ext uri="{FF2B5EF4-FFF2-40B4-BE49-F238E27FC236}">
                    <a16:creationId xmlns:a16="http://schemas.microsoft.com/office/drawing/2014/main" id="{FE0E268B-ABC7-AFC3-E883-1824BD54BC7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080000">
                <a:off x="4698486" y="4628851"/>
                <a:ext cx="838692" cy="369332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Price</a:t>
                </a:r>
                <a:endParaRPr lang="en-GB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9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FFBB33-DB4B-F593-6A92-A3A6D64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DC0744A-1344-664C-8469-47ED81AD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E1121B-0EF3-408D-1508-FA4E8D20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1" y="96253"/>
            <a:ext cx="8420100" cy="1143000"/>
          </a:xfrm>
        </p:spPr>
        <p:txBody>
          <a:bodyPr/>
          <a:lstStyle/>
          <a:p>
            <a:r>
              <a:rPr lang="en-GB" dirty="0"/>
              <a:t>More than two bidding zones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10E7F76-E12D-A92D-CA1B-2E03CBC7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3" y="1003438"/>
            <a:ext cx="9751994" cy="4114800"/>
          </a:xfrm>
        </p:spPr>
        <p:txBody>
          <a:bodyPr/>
          <a:lstStyle/>
          <a:p>
            <a:r>
              <a:rPr lang="en-GB" sz="2200" dirty="0"/>
              <a:t>The slides no. 5-8 in the PowerPoint presentation </a:t>
            </a:r>
            <a:r>
              <a:rPr lang="en-GB" sz="2200" i="1" dirty="0"/>
              <a:t>Energy island’s spot price and market coupling flows</a:t>
            </a:r>
            <a:r>
              <a:rPr lang="en-GB" sz="2200" dirty="0"/>
              <a:t> discuss a case, where you have several bidding zones</a:t>
            </a:r>
          </a:p>
          <a:p>
            <a:pPr lvl="1"/>
            <a:r>
              <a:rPr lang="en-GB" sz="2200" dirty="0"/>
              <a:t>With </a:t>
            </a:r>
            <a:r>
              <a:rPr lang="en-GB" sz="2200" u="sng" dirty="0"/>
              <a:t>no</a:t>
            </a:r>
            <a:r>
              <a:rPr lang="en-GB" sz="2200" dirty="0"/>
              <a:t> purchase bids in one of the zones.</a:t>
            </a:r>
          </a:p>
          <a:p>
            <a:r>
              <a:rPr lang="en-GB" sz="2200" dirty="0"/>
              <a:t>In the case, the bidding zone without purchase bids is supposed to be an energy island.</a:t>
            </a:r>
          </a:p>
          <a:p>
            <a:r>
              <a:rPr lang="en-GB" sz="2200" dirty="0"/>
              <a:t>However, the case applies to any situation, where you have several bidding zones</a:t>
            </a:r>
          </a:p>
          <a:p>
            <a:pPr lvl="1"/>
            <a:r>
              <a:rPr lang="en-GB" sz="2200" dirty="0"/>
              <a:t>With one zone having sales offers only.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50E5F54-EA8E-C4ED-4CCB-4FD21439E5D3}"/>
              </a:ext>
            </a:extLst>
          </p:cNvPr>
          <p:cNvGrpSpPr>
            <a:grpSpLocks noChangeAspect="1"/>
          </p:cNvGrpSpPr>
          <p:nvPr/>
        </p:nvGrpSpPr>
        <p:grpSpPr>
          <a:xfrm>
            <a:off x="2583517" y="4650951"/>
            <a:ext cx="4670455" cy="2002972"/>
            <a:chOff x="264414" y="2467426"/>
            <a:chExt cx="9340909" cy="4005943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730F09EA-00D6-0421-455D-41E9F9C9794B}"/>
                </a:ext>
              </a:extLst>
            </p:cNvPr>
            <p:cNvGrpSpPr/>
            <p:nvPr/>
          </p:nvGrpSpPr>
          <p:grpSpPr>
            <a:xfrm>
              <a:off x="264414" y="2467426"/>
              <a:ext cx="9340909" cy="4005943"/>
              <a:chOff x="264414" y="2467426"/>
              <a:chExt cx="9340909" cy="4005943"/>
            </a:xfrm>
          </p:grpSpPr>
          <p:grpSp>
            <p:nvGrpSpPr>
              <p:cNvPr id="31" name="Gruppe 30">
                <a:extLst>
                  <a:ext uri="{FF2B5EF4-FFF2-40B4-BE49-F238E27FC236}">
                    <a16:creationId xmlns:a16="http://schemas.microsoft.com/office/drawing/2014/main" id="{3CD4A40A-760C-E71C-815D-C7E56A456081}"/>
                  </a:ext>
                </a:extLst>
              </p:cNvPr>
              <p:cNvGrpSpPr/>
              <p:nvPr/>
            </p:nvGrpSpPr>
            <p:grpSpPr>
              <a:xfrm>
                <a:off x="264414" y="2467426"/>
                <a:ext cx="1677382" cy="1016000"/>
                <a:chOff x="1077197" y="2365829"/>
                <a:chExt cx="1677382" cy="1016000"/>
              </a:xfrm>
            </p:grpSpPr>
            <p:sp>
              <p:nvSpPr>
                <p:cNvPr id="166" name="Afrundet rektangel 4">
                  <a:extLst>
                    <a:ext uri="{FF2B5EF4-FFF2-40B4-BE49-F238E27FC236}">
                      <a16:creationId xmlns:a16="http://schemas.microsoft.com/office/drawing/2014/main" id="{F5FFA68A-9C55-E45B-6EB1-7CB0A8EDAE6A}"/>
                    </a:ext>
                  </a:extLst>
                </p:cNvPr>
                <p:cNvSpPr/>
                <p:nvPr/>
              </p:nvSpPr>
              <p:spPr bwMode="auto">
                <a:xfrm>
                  <a:off x="1204686" y="2365829"/>
                  <a:ext cx="1422400" cy="1016000"/>
                </a:xfrm>
                <a:prstGeom prst="roundRect">
                  <a:avLst/>
                </a:prstGeom>
                <a:solidFill>
                  <a:srgbClr val="0099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67" name="Tekstboks 5">
                  <a:extLst>
                    <a:ext uri="{FF2B5EF4-FFF2-40B4-BE49-F238E27FC236}">
                      <a16:creationId xmlns:a16="http://schemas.microsoft.com/office/drawing/2014/main" id="{1BAEE20B-B7EA-230C-C32F-E62F70A719EA}"/>
                    </a:ext>
                  </a:extLst>
                </p:cNvPr>
                <p:cNvSpPr txBox="1"/>
                <p:nvPr/>
              </p:nvSpPr>
              <p:spPr>
                <a:xfrm>
                  <a:off x="1077197" y="2458331"/>
                  <a:ext cx="1677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Bidding</a:t>
                  </a:r>
                </a:p>
                <a:p>
                  <a:pPr algn="ctr"/>
                  <a:r>
                    <a:rPr lang="en-GB" sz="1200" dirty="0"/>
                    <a:t>zone</a:t>
                  </a:r>
                </a:p>
              </p:txBody>
            </p:sp>
          </p:grp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8E35D25B-BB00-E632-6CB0-11FFA6542D04}"/>
                  </a:ext>
                </a:extLst>
              </p:cNvPr>
              <p:cNvGrpSpPr/>
              <p:nvPr/>
            </p:nvGrpSpPr>
            <p:grpSpPr>
              <a:xfrm>
                <a:off x="2180296" y="2467426"/>
                <a:ext cx="1677382" cy="1016000"/>
                <a:chOff x="1077197" y="2365829"/>
                <a:chExt cx="1677382" cy="1016000"/>
              </a:xfrm>
            </p:grpSpPr>
            <p:sp>
              <p:nvSpPr>
                <p:cNvPr id="164" name="Afrundet rektangel 8">
                  <a:extLst>
                    <a:ext uri="{FF2B5EF4-FFF2-40B4-BE49-F238E27FC236}">
                      <a16:creationId xmlns:a16="http://schemas.microsoft.com/office/drawing/2014/main" id="{C45216A3-50F1-6C30-2BD3-925764E451E5}"/>
                    </a:ext>
                  </a:extLst>
                </p:cNvPr>
                <p:cNvSpPr/>
                <p:nvPr/>
              </p:nvSpPr>
              <p:spPr bwMode="auto">
                <a:xfrm>
                  <a:off x="1204686" y="2365829"/>
                  <a:ext cx="1422400" cy="1016000"/>
                </a:xfrm>
                <a:prstGeom prst="roundRect">
                  <a:avLst/>
                </a:prstGeom>
                <a:solidFill>
                  <a:srgbClr val="0099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65" name="Tekstboks 9">
                  <a:extLst>
                    <a:ext uri="{FF2B5EF4-FFF2-40B4-BE49-F238E27FC236}">
                      <a16:creationId xmlns:a16="http://schemas.microsoft.com/office/drawing/2014/main" id="{A0B453E1-11AD-8562-B154-F83C69C6A618}"/>
                    </a:ext>
                  </a:extLst>
                </p:cNvPr>
                <p:cNvSpPr txBox="1"/>
                <p:nvPr/>
              </p:nvSpPr>
              <p:spPr>
                <a:xfrm>
                  <a:off x="1077197" y="2458331"/>
                  <a:ext cx="1677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Bidding</a:t>
                  </a:r>
                </a:p>
                <a:p>
                  <a:pPr algn="ctr"/>
                  <a:r>
                    <a:rPr lang="en-GB" sz="1200" dirty="0"/>
                    <a:t>zone</a:t>
                  </a:r>
                </a:p>
              </p:txBody>
            </p: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161ABC1C-A753-46DF-2E6C-A3905DCE5E90}"/>
                  </a:ext>
                </a:extLst>
              </p:cNvPr>
              <p:cNvGrpSpPr/>
              <p:nvPr/>
            </p:nvGrpSpPr>
            <p:grpSpPr>
              <a:xfrm>
                <a:off x="4096178" y="2467426"/>
                <a:ext cx="1677382" cy="1016000"/>
                <a:chOff x="1077197" y="2365829"/>
                <a:chExt cx="1677382" cy="1016000"/>
              </a:xfrm>
            </p:grpSpPr>
            <p:sp>
              <p:nvSpPr>
                <p:cNvPr id="162" name="Afrundet rektangel 11">
                  <a:extLst>
                    <a:ext uri="{FF2B5EF4-FFF2-40B4-BE49-F238E27FC236}">
                      <a16:creationId xmlns:a16="http://schemas.microsoft.com/office/drawing/2014/main" id="{B85A8AC2-0B47-4A59-5395-95C4E83066FA}"/>
                    </a:ext>
                  </a:extLst>
                </p:cNvPr>
                <p:cNvSpPr/>
                <p:nvPr/>
              </p:nvSpPr>
              <p:spPr bwMode="auto">
                <a:xfrm>
                  <a:off x="1204686" y="2365829"/>
                  <a:ext cx="1422400" cy="1016000"/>
                </a:xfrm>
                <a:prstGeom prst="roundRect">
                  <a:avLst/>
                </a:prstGeom>
                <a:solidFill>
                  <a:srgbClr val="0099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63" name="Tekstboks 12">
                  <a:extLst>
                    <a:ext uri="{FF2B5EF4-FFF2-40B4-BE49-F238E27FC236}">
                      <a16:creationId xmlns:a16="http://schemas.microsoft.com/office/drawing/2014/main" id="{10D64D5C-21D0-F651-C8C6-C82D812AFDB0}"/>
                    </a:ext>
                  </a:extLst>
                </p:cNvPr>
                <p:cNvSpPr txBox="1"/>
                <p:nvPr/>
              </p:nvSpPr>
              <p:spPr>
                <a:xfrm>
                  <a:off x="1077197" y="2458331"/>
                  <a:ext cx="1677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Bidding</a:t>
                  </a:r>
                </a:p>
                <a:p>
                  <a:pPr algn="ctr"/>
                  <a:r>
                    <a:rPr lang="en-GB" sz="1200" dirty="0"/>
                    <a:t>zone</a:t>
                  </a:r>
                </a:p>
              </p:txBody>
            </p: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ED155587-A2B1-0A2C-85EE-F1F21248388B}"/>
                  </a:ext>
                </a:extLst>
              </p:cNvPr>
              <p:cNvGrpSpPr/>
              <p:nvPr/>
            </p:nvGrpSpPr>
            <p:grpSpPr>
              <a:xfrm>
                <a:off x="6012060" y="2467426"/>
                <a:ext cx="1677382" cy="1016000"/>
                <a:chOff x="1077197" y="2365829"/>
                <a:chExt cx="1677382" cy="1016000"/>
              </a:xfrm>
            </p:grpSpPr>
            <p:sp>
              <p:nvSpPr>
                <p:cNvPr id="160" name="Afrundet rektangel 14">
                  <a:extLst>
                    <a:ext uri="{FF2B5EF4-FFF2-40B4-BE49-F238E27FC236}">
                      <a16:creationId xmlns:a16="http://schemas.microsoft.com/office/drawing/2014/main" id="{A0A6129F-E6E6-A197-384F-1743DD5981D4}"/>
                    </a:ext>
                  </a:extLst>
                </p:cNvPr>
                <p:cNvSpPr/>
                <p:nvPr/>
              </p:nvSpPr>
              <p:spPr bwMode="auto">
                <a:xfrm>
                  <a:off x="1204686" y="2365829"/>
                  <a:ext cx="1422400" cy="1016000"/>
                </a:xfrm>
                <a:prstGeom prst="roundRect">
                  <a:avLst/>
                </a:prstGeom>
                <a:solidFill>
                  <a:srgbClr val="0099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61" name="Tekstboks 15">
                  <a:extLst>
                    <a:ext uri="{FF2B5EF4-FFF2-40B4-BE49-F238E27FC236}">
                      <a16:creationId xmlns:a16="http://schemas.microsoft.com/office/drawing/2014/main" id="{64A13806-F504-77AC-8909-A15FD7CD235D}"/>
                    </a:ext>
                  </a:extLst>
                </p:cNvPr>
                <p:cNvSpPr txBox="1"/>
                <p:nvPr/>
              </p:nvSpPr>
              <p:spPr>
                <a:xfrm>
                  <a:off x="1077197" y="2458331"/>
                  <a:ext cx="1677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Bidding</a:t>
                  </a:r>
                </a:p>
                <a:p>
                  <a:pPr algn="ctr"/>
                  <a:r>
                    <a:rPr lang="en-GB" sz="1200" dirty="0"/>
                    <a:t>zone</a:t>
                  </a:r>
                </a:p>
              </p:txBody>
            </p: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94AF3295-FF59-316B-932F-FE82FF7F828D}"/>
                  </a:ext>
                </a:extLst>
              </p:cNvPr>
              <p:cNvGrpSpPr/>
              <p:nvPr/>
            </p:nvGrpSpPr>
            <p:grpSpPr>
              <a:xfrm>
                <a:off x="7927941" y="2467426"/>
                <a:ext cx="1677382" cy="1016000"/>
                <a:chOff x="1077197" y="2365829"/>
                <a:chExt cx="1677382" cy="1016000"/>
              </a:xfrm>
            </p:grpSpPr>
            <p:sp>
              <p:nvSpPr>
                <p:cNvPr id="158" name="Afrundet rektangel 17">
                  <a:extLst>
                    <a:ext uri="{FF2B5EF4-FFF2-40B4-BE49-F238E27FC236}">
                      <a16:creationId xmlns:a16="http://schemas.microsoft.com/office/drawing/2014/main" id="{5F234437-79E3-D6E9-F2FF-7CBC98A76822}"/>
                    </a:ext>
                  </a:extLst>
                </p:cNvPr>
                <p:cNvSpPr/>
                <p:nvPr/>
              </p:nvSpPr>
              <p:spPr bwMode="auto">
                <a:xfrm>
                  <a:off x="1204686" y="2365829"/>
                  <a:ext cx="1422400" cy="1016000"/>
                </a:xfrm>
                <a:prstGeom prst="roundRect">
                  <a:avLst/>
                </a:prstGeom>
                <a:solidFill>
                  <a:srgbClr val="0099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59" name="Tekstboks 18">
                  <a:extLst>
                    <a:ext uri="{FF2B5EF4-FFF2-40B4-BE49-F238E27FC236}">
                      <a16:creationId xmlns:a16="http://schemas.microsoft.com/office/drawing/2014/main" id="{F8945150-2E44-E102-A9FD-C06C559DC803}"/>
                    </a:ext>
                  </a:extLst>
                </p:cNvPr>
                <p:cNvSpPr txBox="1"/>
                <p:nvPr/>
              </p:nvSpPr>
              <p:spPr>
                <a:xfrm>
                  <a:off x="1077197" y="2458331"/>
                  <a:ext cx="1677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Bidding</a:t>
                  </a:r>
                </a:p>
                <a:p>
                  <a:pPr algn="ctr"/>
                  <a:r>
                    <a:rPr lang="en-GB" sz="1200" dirty="0"/>
                    <a:t>zone</a:t>
                  </a:r>
                </a:p>
              </p:txBody>
            </p: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AA088A60-6D89-851E-6FD3-C3AFEC310507}"/>
                  </a:ext>
                </a:extLst>
              </p:cNvPr>
              <p:cNvGrpSpPr/>
              <p:nvPr/>
            </p:nvGrpSpPr>
            <p:grpSpPr>
              <a:xfrm>
                <a:off x="3719740" y="2850411"/>
                <a:ext cx="516730" cy="247650"/>
                <a:chOff x="1915885" y="1567103"/>
                <a:chExt cx="769258" cy="247650"/>
              </a:xfrm>
            </p:grpSpPr>
            <p:sp>
              <p:nvSpPr>
                <p:cNvPr id="155" name="Rektangel 154">
                  <a:extLst>
                    <a:ext uri="{FF2B5EF4-FFF2-40B4-BE49-F238E27FC236}">
                      <a16:creationId xmlns:a16="http://schemas.microsoft.com/office/drawing/2014/main" id="{A3082EDA-D2E1-8AB2-423F-86D6DA542B0B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56" name="Lige forbindelse 155">
                  <a:extLst>
                    <a:ext uri="{FF2B5EF4-FFF2-40B4-BE49-F238E27FC236}">
                      <a16:creationId xmlns:a16="http://schemas.microsoft.com/office/drawing/2014/main" id="{A0629C6B-704C-A2E5-6922-EF5F7F0DAEAA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Lige forbindelse 156">
                  <a:extLst>
                    <a:ext uri="{FF2B5EF4-FFF2-40B4-BE49-F238E27FC236}">
                      <a16:creationId xmlns:a16="http://schemas.microsoft.com/office/drawing/2014/main" id="{B3F63702-615B-A721-D184-E23445E25CC4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1C3BDCA7-83BD-482A-7D4D-3F589CAFBAF4}"/>
                  </a:ext>
                </a:extLst>
              </p:cNvPr>
              <p:cNvGrpSpPr/>
              <p:nvPr/>
            </p:nvGrpSpPr>
            <p:grpSpPr>
              <a:xfrm>
                <a:off x="5634265" y="2850411"/>
                <a:ext cx="516730" cy="247650"/>
                <a:chOff x="1915885" y="1567103"/>
                <a:chExt cx="769258" cy="247650"/>
              </a:xfrm>
            </p:grpSpPr>
            <p:sp>
              <p:nvSpPr>
                <p:cNvPr id="152" name="Rektangel 151">
                  <a:extLst>
                    <a:ext uri="{FF2B5EF4-FFF2-40B4-BE49-F238E27FC236}">
                      <a16:creationId xmlns:a16="http://schemas.microsoft.com/office/drawing/2014/main" id="{E3EEB232-0864-F297-DED3-EF4FBFE976F0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53" name="Lige forbindelse 152">
                  <a:extLst>
                    <a:ext uri="{FF2B5EF4-FFF2-40B4-BE49-F238E27FC236}">
                      <a16:creationId xmlns:a16="http://schemas.microsoft.com/office/drawing/2014/main" id="{2A1FD420-C0FD-6CCA-01BB-129D7ED3B53C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Lige forbindelse 153">
                  <a:extLst>
                    <a:ext uri="{FF2B5EF4-FFF2-40B4-BE49-F238E27FC236}">
                      <a16:creationId xmlns:a16="http://schemas.microsoft.com/office/drawing/2014/main" id="{FBE8C511-46DD-43D9-728D-0602C9B38BD0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CEA02152-3769-0BE4-794E-E2A737C29E79}"/>
                  </a:ext>
                </a:extLst>
              </p:cNvPr>
              <p:cNvGrpSpPr/>
              <p:nvPr/>
            </p:nvGrpSpPr>
            <p:grpSpPr>
              <a:xfrm>
                <a:off x="7548790" y="2850411"/>
                <a:ext cx="516730" cy="247650"/>
                <a:chOff x="1915885" y="1567103"/>
                <a:chExt cx="769258" cy="247650"/>
              </a:xfrm>
            </p:grpSpPr>
            <p:sp>
              <p:nvSpPr>
                <p:cNvPr id="149" name="Rektangel 148">
                  <a:extLst>
                    <a:ext uri="{FF2B5EF4-FFF2-40B4-BE49-F238E27FC236}">
                      <a16:creationId xmlns:a16="http://schemas.microsoft.com/office/drawing/2014/main" id="{751633F3-70DA-1520-1CA5-228279AA8264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50" name="Lige forbindelse 149">
                  <a:extLst>
                    <a:ext uri="{FF2B5EF4-FFF2-40B4-BE49-F238E27FC236}">
                      <a16:creationId xmlns:a16="http://schemas.microsoft.com/office/drawing/2014/main" id="{5BE1A7A4-B2B8-C83F-E2A0-96E691230DB8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Lige forbindelse 150">
                  <a:extLst>
                    <a:ext uri="{FF2B5EF4-FFF2-40B4-BE49-F238E27FC236}">
                      <a16:creationId xmlns:a16="http://schemas.microsoft.com/office/drawing/2014/main" id="{4E682B52-B689-E9EA-0077-EDB49C7429C5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0A1E1B9A-D5CE-FA61-B767-D2E59DF9585E}"/>
                  </a:ext>
                </a:extLst>
              </p:cNvPr>
              <p:cNvGrpSpPr/>
              <p:nvPr/>
            </p:nvGrpSpPr>
            <p:grpSpPr>
              <a:xfrm>
                <a:off x="264414" y="3962397"/>
                <a:ext cx="9340909" cy="1016000"/>
                <a:chOff x="249899" y="2206174"/>
                <a:chExt cx="9340909" cy="1016000"/>
              </a:xfrm>
            </p:grpSpPr>
            <p:grpSp>
              <p:nvGrpSpPr>
                <p:cNvPr id="117" name="Gruppe 116">
                  <a:extLst>
                    <a:ext uri="{FF2B5EF4-FFF2-40B4-BE49-F238E27FC236}">
                      <a16:creationId xmlns:a16="http://schemas.microsoft.com/office/drawing/2014/main" id="{37C8A8F8-8C73-0822-3F30-295D4945E3C7}"/>
                    </a:ext>
                  </a:extLst>
                </p:cNvPr>
                <p:cNvGrpSpPr/>
                <p:nvPr/>
              </p:nvGrpSpPr>
              <p:grpSpPr>
                <a:xfrm>
                  <a:off x="249899" y="2206174"/>
                  <a:ext cx="9340909" cy="1016000"/>
                  <a:chOff x="264413" y="2307772"/>
                  <a:chExt cx="9340909" cy="1016000"/>
                </a:xfrm>
              </p:grpSpPr>
              <p:grpSp>
                <p:nvGrpSpPr>
                  <p:cNvPr id="134" name="Gruppe 133">
                    <a:extLst>
                      <a:ext uri="{FF2B5EF4-FFF2-40B4-BE49-F238E27FC236}">
                        <a16:creationId xmlns:a16="http://schemas.microsoft.com/office/drawing/2014/main" id="{1951CCD0-3C33-B0CE-4413-B0C1184CF32D}"/>
                      </a:ext>
                    </a:extLst>
                  </p:cNvPr>
                  <p:cNvGrpSpPr/>
                  <p:nvPr/>
                </p:nvGrpSpPr>
                <p:grpSpPr>
                  <a:xfrm>
                    <a:off x="264413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47" name="Afrundet rektangel 121">
                      <a:extLst>
                        <a:ext uri="{FF2B5EF4-FFF2-40B4-BE49-F238E27FC236}">
                          <a16:creationId xmlns:a16="http://schemas.microsoft.com/office/drawing/2014/main" id="{D33D7575-354F-1971-D3E6-90A66CC8FC6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48" name="Tekstboks 122">
                      <a:extLst>
                        <a:ext uri="{FF2B5EF4-FFF2-40B4-BE49-F238E27FC236}">
                          <a16:creationId xmlns:a16="http://schemas.microsoft.com/office/drawing/2014/main" id="{E87ED503-176E-DF87-6E57-628AB5598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35" name="Gruppe 134">
                    <a:extLst>
                      <a:ext uri="{FF2B5EF4-FFF2-40B4-BE49-F238E27FC236}">
                        <a16:creationId xmlns:a16="http://schemas.microsoft.com/office/drawing/2014/main" id="{4EF8017A-32DA-FB45-B114-D9B1225D5A0C}"/>
                      </a:ext>
                    </a:extLst>
                  </p:cNvPr>
                  <p:cNvGrpSpPr/>
                  <p:nvPr/>
                </p:nvGrpSpPr>
                <p:grpSpPr>
                  <a:xfrm>
                    <a:off x="2180295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45" name="Afrundet rektangel 119">
                      <a:extLst>
                        <a:ext uri="{FF2B5EF4-FFF2-40B4-BE49-F238E27FC236}">
                          <a16:creationId xmlns:a16="http://schemas.microsoft.com/office/drawing/2014/main" id="{90560E71-B5F3-7BDC-1D45-C8629AB35A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46" name="Tekstboks 120">
                      <a:extLst>
                        <a:ext uri="{FF2B5EF4-FFF2-40B4-BE49-F238E27FC236}">
                          <a16:creationId xmlns:a16="http://schemas.microsoft.com/office/drawing/2014/main" id="{F751E435-48DF-4725-BDCE-5A0FB7003A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36" name="Gruppe 135">
                    <a:extLst>
                      <a:ext uri="{FF2B5EF4-FFF2-40B4-BE49-F238E27FC236}">
                        <a16:creationId xmlns:a16="http://schemas.microsoft.com/office/drawing/2014/main" id="{C85B06F3-BB8B-CEAB-AB62-74E5FD01B374}"/>
                      </a:ext>
                    </a:extLst>
                  </p:cNvPr>
                  <p:cNvGrpSpPr/>
                  <p:nvPr/>
                </p:nvGrpSpPr>
                <p:grpSpPr>
                  <a:xfrm>
                    <a:off x="4096177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43" name="Afrundet rektangel 117">
                      <a:extLst>
                        <a:ext uri="{FF2B5EF4-FFF2-40B4-BE49-F238E27FC236}">
                          <a16:creationId xmlns:a16="http://schemas.microsoft.com/office/drawing/2014/main" id="{4EB61BE8-8BB1-DE90-0238-614B949B83B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44" name="Tekstboks 118">
                      <a:extLst>
                        <a:ext uri="{FF2B5EF4-FFF2-40B4-BE49-F238E27FC236}">
                          <a16:creationId xmlns:a16="http://schemas.microsoft.com/office/drawing/2014/main" id="{548D04A5-6DAE-14AB-C2E0-BD4EC98676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37" name="Gruppe 136">
                    <a:extLst>
                      <a:ext uri="{FF2B5EF4-FFF2-40B4-BE49-F238E27FC236}">
                        <a16:creationId xmlns:a16="http://schemas.microsoft.com/office/drawing/2014/main" id="{9013237A-80B0-4B87-7A77-0212E0DAD517}"/>
                      </a:ext>
                    </a:extLst>
                  </p:cNvPr>
                  <p:cNvGrpSpPr/>
                  <p:nvPr/>
                </p:nvGrpSpPr>
                <p:grpSpPr>
                  <a:xfrm>
                    <a:off x="6012059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41" name="Afrundet rektangel 115">
                      <a:extLst>
                        <a:ext uri="{FF2B5EF4-FFF2-40B4-BE49-F238E27FC236}">
                          <a16:creationId xmlns:a16="http://schemas.microsoft.com/office/drawing/2014/main" id="{ACA3D0E9-B395-B48C-BA73-9D9CA629C2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42" name="Tekstboks 116">
                      <a:extLst>
                        <a:ext uri="{FF2B5EF4-FFF2-40B4-BE49-F238E27FC236}">
                          <a16:creationId xmlns:a16="http://schemas.microsoft.com/office/drawing/2014/main" id="{48CA22F4-D56C-9754-9B3B-BE8F3E1FFE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38" name="Gruppe 137">
                    <a:extLst>
                      <a:ext uri="{FF2B5EF4-FFF2-40B4-BE49-F238E27FC236}">
                        <a16:creationId xmlns:a16="http://schemas.microsoft.com/office/drawing/2014/main" id="{8A6C59B2-C115-C186-BCE3-6CFA38F2E564}"/>
                      </a:ext>
                    </a:extLst>
                  </p:cNvPr>
                  <p:cNvGrpSpPr/>
                  <p:nvPr/>
                </p:nvGrpSpPr>
                <p:grpSpPr>
                  <a:xfrm>
                    <a:off x="7927940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39" name="Afrundet rektangel 113">
                      <a:extLst>
                        <a:ext uri="{FF2B5EF4-FFF2-40B4-BE49-F238E27FC236}">
                          <a16:creationId xmlns:a16="http://schemas.microsoft.com/office/drawing/2014/main" id="{022D2987-6BA5-C3FE-D033-655D54527D0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40" name="Tekstboks 114">
                      <a:extLst>
                        <a:ext uri="{FF2B5EF4-FFF2-40B4-BE49-F238E27FC236}">
                          <a16:creationId xmlns:a16="http://schemas.microsoft.com/office/drawing/2014/main" id="{F7EF01E9-3942-62F5-6CF2-585B4389F9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</p:grpSp>
            <p:grpSp>
              <p:nvGrpSpPr>
                <p:cNvPr id="118" name="Gruppe 117">
                  <a:extLst>
                    <a:ext uri="{FF2B5EF4-FFF2-40B4-BE49-F238E27FC236}">
                      <a16:creationId xmlns:a16="http://schemas.microsoft.com/office/drawing/2014/main" id="{A9900F4D-37F8-458F-6956-EB94127012C0}"/>
                    </a:ext>
                  </a:extLst>
                </p:cNvPr>
                <p:cNvGrpSpPr/>
                <p:nvPr/>
              </p:nvGrpSpPr>
              <p:grpSpPr>
                <a:xfrm>
                  <a:off x="1785939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35384DF9-932D-FDC6-8D13-1E1CB38D26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32" name="Lige forbindelse 131">
                    <a:extLst>
                      <a:ext uri="{FF2B5EF4-FFF2-40B4-BE49-F238E27FC236}">
                        <a16:creationId xmlns:a16="http://schemas.microsoft.com/office/drawing/2014/main" id="{88A1F77D-6430-E8F0-8B81-7FF79856023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Lige forbindelse 132">
                    <a:extLst>
                      <a:ext uri="{FF2B5EF4-FFF2-40B4-BE49-F238E27FC236}">
                        <a16:creationId xmlns:a16="http://schemas.microsoft.com/office/drawing/2014/main" id="{F2E3DB13-2987-F071-8F55-634377628FB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19" name="Gruppe 118">
                  <a:extLst>
                    <a:ext uri="{FF2B5EF4-FFF2-40B4-BE49-F238E27FC236}">
                      <a16:creationId xmlns:a16="http://schemas.microsoft.com/office/drawing/2014/main" id="{EDEAE88A-A3EB-A412-AF7D-3B5B48EFBAA0}"/>
                    </a:ext>
                  </a:extLst>
                </p:cNvPr>
                <p:cNvGrpSpPr/>
                <p:nvPr/>
              </p:nvGrpSpPr>
              <p:grpSpPr>
                <a:xfrm>
                  <a:off x="3705225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C7397603-1A7C-5242-0D5B-466850045B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29" name="Lige forbindelse 128">
                    <a:extLst>
                      <a:ext uri="{FF2B5EF4-FFF2-40B4-BE49-F238E27FC236}">
                        <a16:creationId xmlns:a16="http://schemas.microsoft.com/office/drawing/2014/main" id="{48E48141-DF00-0DF1-62FD-2F5F3DA854B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0" name="Lige forbindelse 129">
                    <a:extLst>
                      <a:ext uri="{FF2B5EF4-FFF2-40B4-BE49-F238E27FC236}">
                        <a16:creationId xmlns:a16="http://schemas.microsoft.com/office/drawing/2014/main" id="{EAC1EF0C-DFB2-4FBE-94F3-01FB4F7C4C5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20" name="Gruppe 119">
                  <a:extLst>
                    <a:ext uri="{FF2B5EF4-FFF2-40B4-BE49-F238E27FC236}">
                      <a16:creationId xmlns:a16="http://schemas.microsoft.com/office/drawing/2014/main" id="{BF8EAB56-A2B7-24C2-30BC-F813A0138A4B}"/>
                    </a:ext>
                  </a:extLst>
                </p:cNvPr>
                <p:cNvGrpSpPr/>
                <p:nvPr/>
              </p:nvGrpSpPr>
              <p:grpSpPr>
                <a:xfrm>
                  <a:off x="5619750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6315AF2D-8774-F94C-3427-380D1BA576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26" name="Lige forbindelse 125">
                    <a:extLst>
                      <a:ext uri="{FF2B5EF4-FFF2-40B4-BE49-F238E27FC236}">
                        <a16:creationId xmlns:a16="http://schemas.microsoft.com/office/drawing/2014/main" id="{755352CC-7813-207F-32AA-2C0D60AB6C1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7" name="Lige forbindelse 126">
                    <a:extLst>
                      <a:ext uri="{FF2B5EF4-FFF2-40B4-BE49-F238E27FC236}">
                        <a16:creationId xmlns:a16="http://schemas.microsoft.com/office/drawing/2014/main" id="{F3ABA516-0A0D-42CD-E13A-49B59FAFD6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21" name="Gruppe 120">
                  <a:extLst>
                    <a:ext uri="{FF2B5EF4-FFF2-40B4-BE49-F238E27FC236}">
                      <a16:creationId xmlns:a16="http://schemas.microsoft.com/office/drawing/2014/main" id="{4688ADD5-1093-B2B2-1454-39D459E3C508}"/>
                    </a:ext>
                  </a:extLst>
                </p:cNvPr>
                <p:cNvGrpSpPr/>
                <p:nvPr/>
              </p:nvGrpSpPr>
              <p:grpSpPr>
                <a:xfrm>
                  <a:off x="7534275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F4EA0098-2DEA-F16E-D75B-FEFA4AD21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23" name="Lige forbindelse 122">
                    <a:extLst>
                      <a:ext uri="{FF2B5EF4-FFF2-40B4-BE49-F238E27FC236}">
                        <a16:creationId xmlns:a16="http://schemas.microsoft.com/office/drawing/2014/main" id="{C538D256-ED20-F4AA-B857-9D5CDBE540A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4" name="Lige forbindelse 123">
                    <a:extLst>
                      <a:ext uri="{FF2B5EF4-FFF2-40B4-BE49-F238E27FC236}">
                        <a16:creationId xmlns:a16="http://schemas.microsoft.com/office/drawing/2014/main" id="{ECBE5093-703D-C605-497F-8AFD7B7BE2B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8695C8D8-C431-601E-3E52-2DBE1A29793E}"/>
                  </a:ext>
                </a:extLst>
              </p:cNvPr>
              <p:cNvGrpSpPr/>
              <p:nvPr/>
            </p:nvGrpSpPr>
            <p:grpSpPr>
              <a:xfrm>
                <a:off x="264414" y="5457369"/>
                <a:ext cx="9340909" cy="1016000"/>
                <a:chOff x="249899" y="2206174"/>
                <a:chExt cx="9340909" cy="1016000"/>
              </a:xfrm>
            </p:grpSpPr>
            <p:grpSp>
              <p:nvGrpSpPr>
                <p:cNvPr id="85" name="Gruppe 84">
                  <a:extLst>
                    <a:ext uri="{FF2B5EF4-FFF2-40B4-BE49-F238E27FC236}">
                      <a16:creationId xmlns:a16="http://schemas.microsoft.com/office/drawing/2014/main" id="{36EB12C6-3374-CD08-BABF-EC29190BFF40}"/>
                    </a:ext>
                  </a:extLst>
                </p:cNvPr>
                <p:cNvGrpSpPr/>
                <p:nvPr/>
              </p:nvGrpSpPr>
              <p:grpSpPr>
                <a:xfrm>
                  <a:off x="249899" y="2206174"/>
                  <a:ext cx="9340909" cy="1016000"/>
                  <a:chOff x="264413" y="2307772"/>
                  <a:chExt cx="9340909" cy="1016000"/>
                </a:xfrm>
              </p:grpSpPr>
              <p:grpSp>
                <p:nvGrpSpPr>
                  <p:cNvPr id="102" name="Gruppe 101">
                    <a:extLst>
                      <a:ext uri="{FF2B5EF4-FFF2-40B4-BE49-F238E27FC236}">
                        <a16:creationId xmlns:a16="http://schemas.microsoft.com/office/drawing/2014/main" id="{E36DF813-273A-8848-8BF5-964FD8AB11B3}"/>
                      </a:ext>
                    </a:extLst>
                  </p:cNvPr>
                  <p:cNvGrpSpPr/>
                  <p:nvPr/>
                </p:nvGrpSpPr>
                <p:grpSpPr>
                  <a:xfrm>
                    <a:off x="264413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15" name="Afrundet rektangel 154">
                      <a:extLst>
                        <a:ext uri="{FF2B5EF4-FFF2-40B4-BE49-F238E27FC236}">
                          <a16:creationId xmlns:a16="http://schemas.microsoft.com/office/drawing/2014/main" id="{338BA2BB-10E0-2A29-B6B2-B03DFB6A3CC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16" name="Tekstboks 155">
                      <a:extLst>
                        <a:ext uri="{FF2B5EF4-FFF2-40B4-BE49-F238E27FC236}">
                          <a16:creationId xmlns:a16="http://schemas.microsoft.com/office/drawing/2014/main" id="{3130275C-29E5-2F9B-1128-4D348FC708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03" name="Gruppe 102">
                    <a:extLst>
                      <a:ext uri="{FF2B5EF4-FFF2-40B4-BE49-F238E27FC236}">
                        <a16:creationId xmlns:a16="http://schemas.microsoft.com/office/drawing/2014/main" id="{A7390F2F-6D51-D0F8-D7D8-91A4FD7C1581}"/>
                      </a:ext>
                    </a:extLst>
                  </p:cNvPr>
                  <p:cNvGrpSpPr/>
                  <p:nvPr/>
                </p:nvGrpSpPr>
                <p:grpSpPr>
                  <a:xfrm>
                    <a:off x="2180295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13" name="Afrundet rektangel 152">
                      <a:extLst>
                        <a:ext uri="{FF2B5EF4-FFF2-40B4-BE49-F238E27FC236}">
                          <a16:creationId xmlns:a16="http://schemas.microsoft.com/office/drawing/2014/main" id="{55C69911-2A8C-7CAB-B039-726CF9509D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14" name="Tekstboks 153">
                      <a:extLst>
                        <a:ext uri="{FF2B5EF4-FFF2-40B4-BE49-F238E27FC236}">
                          <a16:creationId xmlns:a16="http://schemas.microsoft.com/office/drawing/2014/main" id="{8AB95231-1CAB-B364-A86C-AFAAD2BDFA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04" name="Gruppe 103">
                    <a:extLst>
                      <a:ext uri="{FF2B5EF4-FFF2-40B4-BE49-F238E27FC236}">
                        <a16:creationId xmlns:a16="http://schemas.microsoft.com/office/drawing/2014/main" id="{387E2D29-AB84-309B-D2E5-F82252830581}"/>
                      </a:ext>
                    </a:extLst>
                  </p:cNvPr>
                  <p:cNvGrpSpPr/>
                  <p:nvPr/>
                </p:nvGrpSpPr>
                <p:grpSpPr>
                  <a:xfrm>
                    <a:off x="4096177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11" name="Afrundet rektangel 150">
                      <a:extLst>
                        <a:ext uri="{FF2B5EF4-FFF2-40B4-BE49-F238E27FC236}">
                          <a16:creationId xmlns:a16="http://schemas.microsoft.com/office/drawing/2014/main" id="{DF3E8B82-631C-F2F8-3AC2-F24449FBC1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12" name="Tekstboks 151">
                      <a:extLst>
                        <a:ext uri="{FF2B5EF4-FFF2-40B4-BE49-F238E27FC236}">
                          <a16:creationId xmlns:a16="http://schemas.microsoft.com/office/drawing/2014/main" id="{425A1B4F-CF37-805F-624A-6B9E5CABF4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05" name="Gruppe 104">
                    <a:extLst>
                      <a:ext uri="{FF2B5EF4-FFF2-40B4-BE49-F238E27FC236}">
                        <a16:creationId xmlns:a16="http://schemas.microsoft.com/office/drawing/2014/main" id="{DBEFA0F3-9E4B-D602-4D9B-C058D5CE7BC6}"/>
                      </a:ext>
                    </a:extLst>
                  </p:cNvPr>
                  <p:cNvGrpSpPr/>
                  <p:nvPr/>
                </p:nvGrpSpPr>
                <p:grpSpPr>
                  <a:xfrm>
                    <a:off x="6012059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09" name="Afrundet rektangel 148">
                      <a:extLst>
                        <a:ext uri="{FF2B5EF4-FFF2-40B4-BE49-F238E27FC236}">
                          <a16:creationId xmlns:a16="http://schemas.microsoft.com/office/drawing/2014/main" id="{F6A59E3B-FB1B-5C31-1B11-6147618606C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10" name="Tekstboks 149">
                      <a:extLst>
                        <a:ext uri="{FF2B5EF4-FFF2-40B4-BE49-F238E27FC236}">
                          <a16:creationId xmlns:a16="http://schemas.microsoft.com/office/drawing/2014/main" id="{09D406F4-C818-4DDA-01CE-6846349782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  <p:grpSp>
                <p:nvGrpSpPr>
                  <p:cNvPr id="106" name="Gruppe 105">
                    <a:extLst>
                      <a:ext uri="{FF2B5EF4-FFF2-40B4-BE49-F238E27FC236}">
                        <a16:creationId xmlns:a16="http://schemas.microsoft.com/office/drawing/2014/main" id="{956CFB17-9503-6BE7-DE3A-E7340DA26AC8}"/>
                      </a:ext>
                    </a:extLst>
                  </p:cNvPr>
                  <p:cNvGrpSpPr/>
                  <p:nvPr/>
                </p:nvGrpSpPr>
                <p:grpSpPr>
                  <a:xfrm>
                    <a:off x="7927940" y="2307772"/>
                    <a:ext cx="1677382" cy="1016000"/>
                    <a:chOff x="1077197" y="2365829"/>
                    <a:chExt cx="1677382" cy="1016000"/>
                  </a:xfrm>
                </p:grpSpPr>
                <p:sp>
                  <p:nvSpPr>
                    <p:cNvPr id="107" name="Afrundet rektangel 146">
                      <a:extLst>
                        <a:ext uri="{FF2B5EF4-FFF2-40B4-BE49-F238E27FC236}">
                          <a16:creationId xmlns:a16="http://schemas.microsoft.com/office/drawing/2014/main" id="{84A9D863-93AB-6ADE-4CF3-70FB445DF56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04686" y="2365829"/>
                      <a:ext cx="1422400" cy="1016000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108" name="Tekstboks 147">
                      <a:extLst>
                        <a:ext uri="{FF2B5EF4-FFF2-40B4-BE49-F238E27FC236}">
                          <a16:creationId xmlns:a16="http://schemas.microsoft.com/office/drawing/2014/main" id="{9712DB6F-6781-CADC-12C6-56C5E6D615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197" y="2458331"/>
                      <a:ext cx="167738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GB" sz="1200" dirty="0"/>
                        <a:t>Bidding</a:t>
                      </a:r>
                    </a:p>
                    <a:p>
                      <a:pPr algn="ctr"/>
                      <a:r>
                        <a:rPr lang="en-GB" sz="1200" dirty="0"/>
                        <a:t>zone</a:t>
                      </a:r>
                    </a:p>
                  </p:txBody>
                </p:sp>
              </p:grpSp>
            </p:grpSp>
            <p:grpSp>
              <p:nvGrpSpPr>
                <p:cNvPr id="86" name="Gruppe 85">
                  <a:extLst>
                    <a:ext uri="{FF2B5EF4-FFF2-40B4-BE49-F238E27FC236}">
                      <a16:creationId xmlns:a16="http://schemas.microsoft.com/office/drawing/2014/main" id="{0B0840C6-89B2-0350-2829-052F4AEC4D2A}"/>
                    </a:ext>
                  </a:extLst>
                </p:cNvPr>
                <p:cNvGrpSpPr/>
                <p:nvPr/>
              </p:nvGrpSpPr>
              <p:grpSpPr>
                <a:xfrm>
                  <a:off x="1785939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99" name="Rektangel 98">
                    <a:extLst>
                      <a:ext uri="{FF2B5EF4-FFF2-40B4-BE49-F238E27FC236}">
                        <a16:creationId xmlns:a16="http://schemas.microsoft.com/office/drawing/2014/main" id="{B1A33FAF-B697-85C0-5735-9C66D85B75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00" name="Lige forbindelse 99">
                    <a:extLst>
                      <a:ext uri="{FF2B5EF4-FFF2-40B4-BE49-F238E27FC236}">
                        <a16:creationId xmlns:a16="http://schemas.microsoft.com/office/drawing/2014/main" id="{6FB90ED8-FB64-AB2D-2CC9-7E3C204127D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1" name="Lige forbindelse 100">
                    <a:extLst>
                      <a:ext uri="{FF2B5EF4-FFF2-40B4-BE49-F238E27FC236}">
                        <a16:creationId xmlns:a16="http://schemas.microsoft.com/office/drawing/2014/main" id="{5E9DE1FA-FFD9-3542-35E0-8B84B5272F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87" name="Gruppe 86">
                  <a:extLst>
                    <a:ext uri="{FF2B5EF4-FFF2-40B4-BE49-F238E27FC236}">
                      <a16:creationId xmlns:a16="http://schemas.microsoft.com/office/drawing/2014/main" id="{B68C0D1E-B5C0-DD8A-EBD1-BAF81EEC7AA1}"/>
                    </a:ext>
                  </a:extLst>
                </p:cNvPr>
                <p:cNvGrpSpPr/>
                <p:nvPr/>
              </p:nvGrpSpPr>
              <p:grpSpPr>
                <a:xfrm>
                  <a:off x="3705225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96" name="Rektangel 95">
                    <a:extLst>
                      <a:ext uri="{FF2B5EF4-FFF2-40B4-BE49-F238E27FC236}">
                        <a16:creationId xmlns:a16="http://schemas.microsoft.com/office/drawing/2014/main" id="{2A227D61-73F1-8CCC-7602-96F837C0E3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97" name="Lige forbindelse 96">
                    <a:extLst>
                      <a:ext uri="{FF2B5EF4-FFF2-40B4-BE49-F238E27FC236}">
                        <a16:creationId xmlns:a16="http://schemas.microsoft.com/office/drawing/2014/main" id="{D03B851D-B6F5-5808-361E-2DE005D79E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Lige forbindelse 97">
                    <a:extLst>
                      <a:ext uri="{FF2B5EF4-FFF2-40B4-BE49-F238E27FC236}">
                        <a16:creationId xmlns:a16="http://schemas.microsoft.com/office/drawing/2014/main" id="{2121D887-14AF-A5C9-ED8A-4DDEF6289F7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88" name="Gruppe 87">
                  <a:extLst>
                    <a:ext uri="{FF2B5EF4-FFF2-40B4-BE49-F238E27FC236}">
                      <a16:creationId xmlns:a16="http://schemas.microsoft.com/office/drawing/2014/main" id="{6B01E052-B18A-724A-0B53-01EF371A98A5}"/>
                    </a:ext>
                  </a:extLst>
                </p:cNvPr>
                <p:cNvGrpSpPr/>
                <p:nvPr/>
              </p:nvGrpSpPr>
              <p:grpSpPr>
                <a:xfrm>
                  <a:off x="5619750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93" name="Rektangel 92">
                    <a:extLst>
                      <a:ext uri="{FF2B5EF4-FFF2-40B4-BE49-F238E27FC236}">
                        <a16:creationId xmlns:a16="http://schemas.microsoft.com/office/drawing/2014/main" id="{30E62C7D-F65F-4AAF-C6F8-5962A27FC5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94" name="Lige forbindelse 93">
                    <a:extLst>
                      <a:ext uri="{FF2B5EF4-FFF2-40B4-BE49-F238E27FC236}">
                        <a16:creationId xmlns:a16="http://schemas.microsoft.com/office/drawing/2014/main" id="{FCD6B7C9-2CA6-1F8C-B3FC-3802C3CEA16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Lige forbindelse 94">
                    <a:extLst>
                      <a:ext uri="{FF2B5EF4-FFF2-40B4-BE49-F238E27FC236}">
                        <a16:creationId xmlns:a16="http://schemas.microsoft.com/office/drawing/2014/main" id="{4AE73F2A-0360-07B0-D71A-0E252822CF8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89" name="Gruppe 88">
                  <a:extLst>
                    <a:ext uri="{FF2B5EF4-FFF2-40B4-BE49-F238E27FC236}">
                      <a16:creationId xmlns:a16="http://schemas.microsoft.com/office/drawing/2014/main" id="{1B314E95-7C4E-74BA-668F-866BC21EA8B2}"/>
                    </a:ext>
                  </a:extLst>
                </p:cNvPr>
                <p:cNvGrpSpPr/>
                <p:nvPr/>
              </p:nvGrpSpPr>
              <p:grpSpPr>
                <a:xfrm>
                  <a:off x="7534275" y="2589159"/>
                  <a:ext cx="516730" cy="247650"/>
                  <a:chOff x="1915885" y="1567103"/>
                  <a:chExt cx="769258" cy="247650"/>
                </a:xfrm>
              </p:grpSpPr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8A16E14D-19F8-1216-4F74-6BAF4A7B6D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15885" y="1567543"/>
                    <a:ext cx="769258" cy="246743"/>
                  </a:xfrm>
                  <a:prstGeom prst="rect">
                    <a:avLst/>
                  </a:prstGeom>
                  <a:solidFill>
                    <a:srgbClr val="0099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91" name="Lige forbindelse 90">
                    <a:extLst>
                      <a:ext uri="{FF2B5EF4-FFF2-40B4-BE49-F238E27FC236}">
                        <a16:creationId xmlns:a16="http://schemas.microsoft.com/office/drawing/2014/main" id="{768C854B-159A-8FFF-A53C-96E906B51BB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56710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" name="Lige forbindelse 91">
                    <a:extLst>
                      <a:ext uri="{FF2B5EF4-FFF2-40B4-BE49-F238E27FC236}">
                        <a16:creationId xmlns:a16="http://schemas.microsoft.com/office/drawing/2014/main" id="{2097BC06-5DC2-5030-16D3-E79E4433D8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915885" y="1814753"/>
                    <a:ext cx="76925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DFC2FD88-F786-175A-F798-450727A7AFB0}"/>
                  </a:ext>
                </a:extLst>
              </p:cNvPr>
              <p:cNvGrpSpPr/>
              <p:nvPr/>
            </p:nvGrpSpPr>
            <p:grpSpPr>
              <a:xfrm rot="16200000">
                <a:off x="846971" y="3600673"/>
                <a:ext cx="506871" cy="247650"/>
                <a:chOff x="1915885" y="1567103"/>
                <a:chExt cx="769258" cy="247650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66DFE22E-2778-08F1-B2BB-32C438D922AA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83" name="Lige forbindelse 82">
                  <a:extLst>
                    <a:ext uri="{FF2B5EF4-FFF2-40B4-BE49-F238E27FC236}">
                      <a16:creationId xmlns:a16="http://schemas.microsoft.com/office/drawing/2014/main" id="{2151CA8A-66B5-DF2E-3CBA-0ED58F735A08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Lige forbindelse 83">
                  <a:extLst>
                    <a:ext uri="{FF2B5EF4-FFF2-40B4-BE49-F238E27FC236}">
                      <a16:creationId xmlns:a16="http://schemas.microsoft.com/office/drawing/2014/main" id="{AC38F5E0-6CFE-E90B-F3F1-375442BF7A34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7A6AAAA-CF27-A2F6-7944-B1FE3D1556E1}"/>
                  </a:ext>
                </a:extLst>
              </p:cNvPr>
              <p:cNvGrpSpPr/>
              <p:nvPr/>
            </p:nvGrpSpPr>
            <p:grpSpPr>
              <a:xfrm rot="16200000">
                <a:off x="847497" y="5093493"/>
                <a:ext cx="506871" cy="247650"/>
                <a:chOff x="1915885" y="1567103"/>
                <a:chExt cx="769258" cy="247650"/>
              </a:xfrm>
            </p:grpSpPr>
            <p:sp>
              <p:nvSpPr>
                <p:cNvPr id="79" name="Rektangel 78">
                  <a:extLst>
                    <a:ext uri="{FF2B5EF4-FFF2-40B4-BE49-F238E27FC236}">
                      <a16:creationId xmlns:a16="http://schemas.microsoft.com/office/drawing/2014/main" id="{0785E33C-FA1D-4C03-DAE1-8E456C565E4B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80" name="Lige forbindelse 79">
                  <a:extLst>
                    <a:ext uri="{FF2B5EF4-FFF2-40B4-BE49-F238E27FC236}">
                      <a16:creationId xmlns:a16="http://schemas.microsoft.com/office/drawing/2014/main" id="{F393A204-C898-0D89-859B-A6FBEC4F7520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Lige forbindelse 80">
                  <a:extLst>
                    <a:ext uri="{FF2B5EF4-FFF2-40B4-BE49-F238E27FC236}">
                      <a16:creationId xmlns:a16="http://schemas.microsoft.com/office/drawing/2014/main" id="{0E3B9FEA-8CE9-4152-4404-BDFBFA95DF42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29D88109-B0BA-439A-406A-643A6479DCA8}"/>
                  </a:ext>
                </a:extLst>
              </p:cNvPr>
              <p:cNvGrpSpPr/>
              <p:nvPr/>
            </p:nvGrpSpPr>
            <p:grpSpPr>
              <a:xfrm rot="16200000">
                <a:off x="2764289" y="3600673"/>
                <a:ext cx="506871" cy="247650"/>
                <a:chOff x="1915885" y="1567103"/>
                <a:chExt cx="769258" cy="247650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7B5793A6-34D5-7FE6-2325-06A6201338F9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77" name="Lige forbindelse 76">
                  <a:extLst>
                    <a:ext uri="{FF2B5EF4-FFF2-40B4-BE49-F238E27FC236}">
                      <a16:creationId xmlns:a16="http://schemas.microsoft.com/office/drawing/2014/main" id="{2F3FB88F-680F-4470-78BC-05D2CDD4F5D1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Lige forbindelse 77">
                  <a:extLst>
                    <a:ext uri="{FF2B5EF4-FFF2-40B4-BE49-F238E27FC236}">
                      <a16:creationId xmlns:a16="http://schemas.microsoft.com/office/drawing/2014/main" id="{4337D13A-0CA2-25BA-0F9B-250AD58EF747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D288921A-ED74-8CC9-5D73-414B42E51D34}"/>
                  </a:ext>
                </a:extLst>
              </p:cNvPr>
              <p:cNvGrpSpPr/>
              <p:nvPr/>
            </p:nvGrpSpPr>
            <p:grpSpPr>
              <a:xfrm rot="16200000">
                <a:off x="6599128" y="3600673"/>
                <a:ext cx="506871" cy="247650"/>
                <a:chOff x="1915885" y="1567103"/>
                <a:chExt cx="769258" cy="247650"/>
              </a:xfrm>
            </p:grpSpPr>
            <p:sp>
              <p:nvSpPr>
                <p:cNvPr id="73" name="Rektangel 72">
                  <a:extLst>
                    <a:ext uri="{FF2B5EF4-FFF2-40B4-BE49-F238E27FC236}">
                      <a16:creationId xmlns:a16="http://schemas.microsoft.com/office/drawing/2014/main" id="{29FD37D5-BBBD-4D2A-3FC5-9BA9407C0B43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74" name="Lige forbindelse 73">
                  <a:extLst>
                    <a:ext uri="{FF2B5EF4-FFF2-40B4-BE49-F238E27FC236}">
                      <a16:creationId xmlns:a16="http://schemas.microsoft.com/office/drawing/2014/main" id="{B2392969-7AF0-2EF8-DE70-FCDAD050F5DB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Lige forbindelse 74">
                  <a:extLst>
                    <a:ext uri="{FF2B5EF4-FFF2-40B4-BE49-F238E27FC236}">
                      <a16:creationId xmlns:a16="http://schemas.microsoft.com/office/drawing/2014/main" id="{69347EEC-D581-8C27-C9F2-6E064B650BC3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2EBD535-4C90-4AC5-AAF0-8794178653AC}"/>
                  </a:ext>
                </a:extLst>
              </p:cNvPr>
              <p:cNvGrpSpPr/>
              <p:nvPr/>
            </p:nvGrpSpPr>
            <p:grpSpPr>
              <a:xfrm rot="16200000">
                <a:off x="8511493" y="3600673"/>
                <a:ext cx="506871" cy="247650"/>
                <a:chOff x="1915885" y="1567103"/>
                <a:chExt cx="769258" cy="247650"/>
              </a:xfrm>
            </p:grpSpPr>
            <p:sp>
              <p:nvSpPr>
                <p:cNvPr id="70" name="Rektangel 69">
                  <a:extLst>
                    <a:ext uri="{FF2B5EF4-FFF2-40B4-BE49-F238E27FC236}">
                      <a16:creationId xmlns:a16="http://schemas.microsoft.com/office/drawing/2014/main" id="{B490ABC6-3712-5684-9230-25A3F97D3AB1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71" name="Lige forbindelse 70">
                  <a:extLst>
                    <a:ext uri="{FF2B5EF4-FFF2-40B4-BE49-F238E27FC236}">
                      <a16:creationId xmlns:a16="http://schemas.microsoft.com/office/drawing/2014/main" id="{5825B07B-3102-382E-FAE8-9EB59F5855B9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Lige forbindelse 71">
                  <a:extLst>
                    <a:ext uri="{FF2B5EF4-FFF2-40B4-BE49-F238E27FC236}">
                      <a16:creationId xmlns:a16="http://schemas.microsoft.com/office/drawing/2014/main" id="{E2CAD531-5C9C-118F-0E3A-0765C143A97F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uppe 45">
                <a:extLst>
                  <a:ext uri="{FF2B5EF4-FFF2-40B4-BE49-F238E27FC236}">
                    <a16:creationId xmlns:a16="http://schemas.microsoft.com/office/drawing/2014/main" id="{A368E413-CDAD-44E5-9B6A-C646A74786A5}"/>
                  </a:ext>
                </a:extLst>
              </p:cNvPr>
              <p:cNvGrpSpPr/>
              <p:nvPr/>
            </p:nvGrpSpPr>
            <p:grpSpPr>
              <a:xfrm rot="16200000">
                <a:off x="2763832" y="5093493"/>
                <a:ext cx="506871" cy="247650"/>
                <a:chOff x="1915885" y="1567103"/>
                <a:chExt cx="769258" cy="247650"/>
              </a:xfrm>
            </p:grpSpPr>
            <p:sp>
              <p:nvSpPr>
                <p:cNvPr id="67" name="Rektangel 66">
                  <a:extLst>
                    <a:ext uri="{FF2B5EF4-FFF2-40B4-BE49-F238E27FC236}">
                      <a16:creationId xmlns:a16="http://schemas.microsoft.com/office/drawing/2014/main" id="{792B5B63-0CC8-BA78-ACBC-862151BD4B8C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68" name="Lige forbindelse 67">
                  <a:extLst>
                    <a:ext uri="{FF2B5EF4-FFF2-40B4-BE49-F238E27FC236}">
                      <a16:creationId xmlns:a16="http://schemas.microsoft.com/office/drawing/2014/main" id="{FB691D5C-1204-D3B7-C9E7-59EC8C8C6320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Lige forbindelse 68">
                  <a:extLst>
                    <a:ext uri="{FF2B5EF4-FFF2-40B4-BE49-F238E27FC236}">
                      <a16:creationId xmlns:a16="http://schemas.microsoft.com/office/drawing/2014/main" id="{61F02132-1AA7-FE75-5DAF-96D381DF05F1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Gruppe 46">
                <a:extLst>
                  <a:ext uri="{FF2B5EF4-FFF2-40B4-BE49-F238E27FC236}">
                    <a16:creationId xmlns:a16="http://schemas.microsoft.com/office/drawing/2014/main" id="{A75637B3-45E7-D9AC-AD7A-69324B1202D4}"/>
                  </a:ext>
                </a:extLst>
              </p:cNvPr>
              <p:cNvGrpSpPr/>
              <p:nvPr/>
            </p:nvGrpSpPr>
            <p:grpSpPr>
              <a:xfrm rot="16200000">
                <a:off x="4679718" y="5093493"/>
                <a:ext cx="506871" cy="247650"/>
                <a:chOff x="1915885" y="1567103"/>
                <a:chExt cx="769258" cy="247650"/>
              </a:xfrm>
            </p:grpSpPr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AEAACA5E-CD4A-86AD-3350-BD31E519192C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65" name="Lige forbindelse 64">
                  <a:extLst>
                    <a:ext uri="{FF2B5EF4-FFF2-40B4-BE49-F238E27FC236}">
                      <a16:creationId xmlns:a16="http://schemas.microsoft.com/office/drawing/2014/main" id="{BB92F859-0E21-AAFD-F8C5-070AB1064998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Lige forbindelse 65">
                  <a:extLst>
                    <a:ext uri="{FF2B5EF4-FFF2-40B4-BE49-F238E27FC236}">
                      <a16:creationId xmlns:a16="http://schemas.microsoft.com/office/drawing/2014/main" id="{AF604B21-FB63-4BEA-5DD1-7209A874D864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8" name="Gruppe 47">
                <a:extLst>
                  <a:ext uri="{FF2B5EF4-FFF2-40B4-BE49-F238E27FC236}">
                    <a16:creationId xmlns:a16="http://schemas.microsoft.com/office/drawing/2014/main" id="{482245CA-07F4-CFA8-BAF4-070386454A21}"/>
                  </a:ext>
                </a:extLst>
              </p:cNvPr>
              <p:cNvGrpSpPr/>
              <p:nvPr/>
            </p:nvGrpSpPr>
            <p:grpSpPr>
              <a:xfrm rot="16200000">
                <a:off x="6598443" y="5093493"/>
                <a:ext cx="506871" cy="247650"/>
                <a:chOff x="1915885" y="1567103"/>
                <a:chExt cx="769258" cy="247650"/>
              </a:xfrm>
            </p:grpSpPr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7C4D86C7-0B05-C1DB-8188-9CA5DFD32F40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62" name="Lige forbindelse 61">
                  <a:extLst>
                    <a:ext uri="{FF2B5EF4-FFF2-40B4-BE49-F238E27FC236}">
                      <a16:creationId xmlns:a16="http://schemas.microsoft.com/office/drawing/2014/main" id="{01B7AA36-3CF5-E535-9FB6-73ADA64EC9A3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Lige forbindelse 62">
                  <a:extLst>
                    <a:ext uri="{FF2B5EF4-FFF2-40B4-BE49-F238E27FC236}">
                      <a16:creationId xmlns:a16="http://schemas.microsoft.com/office/drawing/2014/main" id="{9FDE96A5-2890-0AE1-4563-7A611A3BDBD4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Gruppe 48">
                <a:extLst>
                  <a:ext uri="{FF2B5EF4-FFF2-40B4-BE49-F238E27FC236}">
                    <a16:creationId xmlns:a16="http://schemas.microsoft.com/office/drawing/2014/main" id="{2EF49825-0697-6683-CC55-26FF899FAF54}"/>
                  </a:ext>
                </a:extLst>
              </p:cNvPr>
              <p:cNvGrpSpPr/>
              <p:nvPr/>
            </p:nvGrpSpPr>
            <p:grpSpPr>
              <a:xfrm rot="16200000">
                <a:off x="8512404" y="5093493"/>
                <a:ext cx="506871" cy="247650"/>
                <a:chOff x="1915885" y="1567103"/>
                <a:chExt cx="769258" cy="247650"/>
              </a:xfrm>
            </p:grpSpPr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748E8259-3333-2557-4CDB-8889736408AF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59" name="Lige forbindelse 58">
                  <a:extLst>
                    <a:ext uri="{FF2B5EF4-FFF2-40B4-BE49-F238E27FC236}">
                      <a16:creationId xmlns:a16="http://schemas.microsoft.com/office/drawing/2014/main" id="{A71997E5-6591-703B-4EF8-D1ACF4B01266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Lige forbindelse 59">
                  <a:extLst>
                    <a:ext uri="{FF2B5EF4-FFF2-40B4-BE49-F238E27FC236}">
                      <a16:creationId xmlns:a16="http://schemas.microsoft.com/office/drawing/2014/main" id="{3377A53B-B3C9-2F6D-C744-C40B818FD2E2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uppe 49">
                <a:extLst>
                  <a:ext uri="{FF2B5EF4-FFF2-40B4-BE49-F238E27FC236}">
                    <a16:creationId xmlns:a16="http://schemas.microsoft.com/office/drawing/2014/main" id="{655241D7-7067-0F41-3E89-ADD70F1D36B7}"/>
                  </a:ext>
                </a:extLst>
              </p:cNvPr>
              <p:cNvGrpSpPr/>
              <p:nvPr/>
            </p:nvGrpSpPr>
            <p:grpSpPr>
              <a:xfrm rot="16200000">
                <a:off x="4680179" y="3600673"/>
                <a:ext cx="506871" cy="247650"/>
                <a:chOff x="1915885" y="1567103"/>
                <a:chExt cx="769258" cy="247650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839D9266-7512-2C68-BBA8-8C8B562367D2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56" name="Lige forbindelse 55">
                  <a:extLst>
                    <a:ext uri="{FF2B5EF4-FFF2-40B4-BE49-F238E27FC236}">
                      <a16:creationId xmlns:a16="http://schemas.microsoft.com/office/drawing/2014/main" id="{1ACC8758-0ACA-9713-B1D5-1D159A42A965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Lige forbindelse 56">
                  <a:extLst>
                    <a:ext uri="{FF2B5EF4-FFF2-40B4-BE49-F238E27FC236}">
                      <a16:creationId xmlns:a16="http://schemas.microsoft.com/office/drawing/2014/main" id="{6E5192FA-CC5D-C0B0-5FBD-FFF5614EFB8E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uppe 50">
                <a:extLst>
                  <a:ext uri="{FF2B5EF4-FFF2-40B4-BE49-F238E27FC236}">
                    <a16:creationId xmlns:a16="http://schemas.microsoft.com/office/drawing/2014/main" id="{58A2B678-BA5C-97FA-B4B2-743804718C5D}"/>
                  </a:ext>
                </a:extLst>
              </p:cNvPr>
              <p:cNvGrpSpPr/>
              <p:nvPr/>
            </p:nvGrpSpPr>
            <p:grpSpPr>
              <a:xfrm>
                <a:off x="1801702" y="2853532"/>
                <a:ext cx="516730" cy="247650"/>
                <a:chOff x="1915885" y="1567103"/>
                <a:chExt cx="769258" cy="247650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F4855EFE-0F5D-88E6-0E04-16C6E12D8482}"/>
                    </a:ext>
                  </a:extLst>
                </p:cNvPr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53" name="Lige forbindelse 52">
                  <a:extLst>
                    <a:ext uri="{FF2B5EF4-FFF2-40B4-BE49-F238E27FC236}">
                      <a16:creationId xmlns:a16="http://schemas.microsoft.com/office/drawing/2014/main" id="{FE8EAD7F-496E-5592-62DC-19C4DACFB478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Lige forbindelse 53">
                  <a:extLst>
                    <a:ext uri="{FF2B5EF4-FFF2-40B4-BE49-F238E27FC236}">
                      <a16:creationId xmlns:a16="http://schemas.microsoft.com/office/drawing/2014/main" id="{E59C089E-38C8-F780-F643-E8478FDD2C1C}"/>
                    </a:ext>
                  </a:extLst>
                </p:cNvPr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A99E4C81-A825-AC04-0221-692E4A4E3F29}"/>
                </a:ext>
              </a:extLst>
            </p:cNvPr>
            <p:cNvGrpSpPr/>
            <p:nvPr/>
          </p:nvGrpSpPr>
          <p:grpSpPr>
            <a:xfrm>
              <a:off x="1024220" y="2901924"/>
              <a:ext cx="7825808" cy="3133385"/>
              <a:chOff x="1024220" y="2901924"/>
              <a:chExt cx="7825808" cy="3133385"/>
            </a:xfrm>
          </p:grpSpPr>
          <p:sp>
            <p:nvSpPr>
              <p:cNvPr id="9" name="Højrepil 225">
                <a:extLst>
                  <a:ext uri="{FF2B5EF4-FFF2-40B4-BE49-F238E27FC236}">
                    <a16:creationId xmlns:a16="http://schemas.microsoft.com/office/drawing/2014/main" id="{3C846252-5F3A-1D26-6E22-01CAFF501125}"/>
                  </a:ext>
                </a:extLst>
              </p:cNvPr>
              <p:cNvSpPr/>
              <p:nvPr/>
            </p:nvSpPr>
            <p:spPr bwMode="auto">
              <a:xfrm>
                <a:off x="1838324" y="290192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" name="Højrepil 226">
                <a:extLst>
                  <a:ext uri="{FF2B5EF4-FFF2-40B4-BE49-F238E27FC236}">
                    <a16:creationId xmlns:a16="http://schemas.microsoft.com/office/drawing/2014/main" id="{1546D1AC-67A5-FA63-7746-DDB853D7DEF9}"/>
                  </a:ext>
                </a:extLst>
              </p:cNvPr>
              <p:cNvSpPr/>
              <p:nvPr/>
            </p:nvSpPr>
            <p:spPr bwMode="auto">
              <a:xfrm>
                <a:off x="3812267" y="290192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1" name="Højrepil 227">
                <a:extLst>
                  <a:ext uri="{FF2B5EF4-FFF2-40B4-BE49-F238E27FC236}">
                    <a16:creationId xmlns:a16="http://schemas.microsoft.com/office/drawing/2014/main" id="{219032E6-A672-5A42-3DBD-1C56A628CE76}"/>
                  </a:ext>
                </a:extLst>
              </p:cNvPr>
              <p:cNvSpPr/>
              <p:nvPr/>
            </p:nvSpPr>
            <p:spPr bwMode="auto">
              <a:xfrm>
                <a:off x="5655581" y="290192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" name="Højrepil 228">
                <a:extLst>
                  <a:ext uri="{FF2B5EF4-FFF2-40B4-BE49-F238E27FC236}">
                    <a16:creationId xmlns:a16="http://schemas.microsoft.com/office/drawing/2014/main" id="{42EABD88-9BD1-57E9-E43B-004F3372EDAF}"/>
                  </a:ext>
                </a:extLst>
              </p:cNvPr>
              <p:cNvSpPr/>
              <p:nvPr/>
            </p:nvSpPr>
            <p:spPr bwMode="auto">
              <a:xfrm>
                <a:off x="7600496" y="290192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" name="Højrepil 229">
                <a:extLst>
                  <a:ext uri="{FF2B5EF4-FFF2-40B4-BE49-F238E27FC236}">
                    <a16:creationId xmlns:a16="http://schemas.microsoft.com/office/drawing/2014/main" id="{326BC5A9-7352-4B2F-CCC8-B8D8AA3B4E3B}"/>
                  </a:ext>
                </a:extLst>
              </p:cNvPr>
              <p:cNvSpPr/>
              <p:nvPr/>
            </p:nvSpPr>
            <p:spPr bwMode="auto">
              <a:xfrm rot="5400000">
                <a:off x="865867" y="3647366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" name="Højrepil 230">
                <a:extLst>
                  <a:ext uri="{FF2B5EF4-FFF2-40B4-BE49-F238E27FC236}">
                    <a16:creationId xmlns:a16="http://schemas.microsoft.com/office/drawing/2014/main" id="{D4D1DF07-D12C-5B53-672B-696142220FF0}"/>
                  </a:ext>
                </a:extLst>
              </p:cNvPr>
              <p:cNvSpPr/>
              <p:nvPr/>
            </p:nvSpPr>
            <p:spPr bwMode="auto">
              <a:xfrm rot="5400000">
                <a:off x="2779144" y="3650431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" name="Højrepil 231">
                <a:extLst>
                  <a:ext uri="{FF2B5EF4-FFF2-40B4-BE49-F238E27FC236}">
                    <a16:creationId xmlns:a16="http://schemas.microsoft.com/office/drawing/2014/main" id="{9DF73A7F-7312-8417-33D3-3F3692950FA2}"/>
                  </a:ext>
                </a:extLst>
              </p:cNvPr>
              <p:cNvSpPr/>
              <p:nvPr/>
            </p:nvSpPr>
            <p:spPr bwMode="auto">
              <a:xfrm rot="16200000" flipV="1">
                <a:off x="4695029" y="365757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" name="Højrepil 232">
                <a:extLst>
                  <a:ext uri="{FF2B5EF4-FFF2-40B4-BE49-F238E27FC236}">
                    <a16:creationId xmlns:a16="http://schemas.microsoft.com/office/drawing/2014/main" id="{6DE8761B-B1F1-F8D3-1E3A-D88286BD3675}"/>
                  </a:ext>
                </a:extLst>
              </p:cNvPr>
              <p:cNvSpPr/>
              <p:nvPr/>
            </p:nvSpPr>
            <p:spPr bwMode="auto">
              <a:xfrm rot="5400000">
                <a:off x="6618286" y="3632851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" name="Højrepil 233">
                <a:extLst>
                  <a:ext uri="{FF2B5EF4-FFF2-40B4-BE49-F238E27FC236}">
                    <a16:creationId xmlns:a16="http://schemas.microsoft.com/office/drawing/2014/main" id="{CC36C1F3-C9A6-E8DA-A8D7-AF027C17B684}"/>
                  </a:ext>
                </a:extLst>
              </p:cNvPr>
              <p:cNvSpPr/>
              <p:nvPr/>
            </p:nvSpPr>
            <p:spPr bwMode="auto">
              <a:xfrm rot="5400000">
                <a:off x="8543924" y="3661880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" name="Højrepil 234">
                <a:extLst>
                  <a:ext uri="{FF2B5EF4-FFF2-40B4-BE49-F238E27FC236}">
                    <a16:creationId xmlns:a16="http://schemas.microsoft.com/office/drawing/2014/main" id="{E7A11AE6-7546-1861-5D97-3DB4007CD999}"/>
                  </a:ext>
                </a:extLst>
              </p:cNvPr>
              <p:cNvSpPr/>
              <p:nvPr/>
            </p:nvSpPr>
            <p:spPr bwMode="auto">
              <a:xfrm flipH="1">
                <a:off x="1809295" y="4378072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" name="Højrepil 235">
                <a:extLst>
                  <a:ext uri="{FF2B5EF4-FFF2-40B4-BE49-F238E27FC236}">
                    <a16:creationId xmlns:a16="http://schemas.microsoft.com/office/drawing/2014/main" id="{730D0206-5DC5-23F3-3D02-819AD0D04FC5}"/>
                  </a:ext>
                </a:extLst>
              </p:cNvPr>
              <p:cNvSpPr/>
              <p:nvPr/>
            </p:nvSpPr>
            <p:spPr bwMode="auto">
              <a:xfrm flipH="1">
                <a:off x="3783238" y="4378072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Højrepil 236">
                <a:extLst>
                  <a:ext uri="{FF2B5EF4-FFF2-40B4-BE49-F238E27FC236}">
                    <a16:creationId xmlns:a16="http://schemas.microsoft.com/office/drawing/2014/main" id="{735F43BF-5B93-65EC-E265-517D17225133}"/>
                  </a:ext>
                </a:extLst>
              </p:cNvPr>
              <p:cNvSpPr/>
              <p:nvPr/>
            </p:nvSpPr>
            <p:spPr bwMode="auto">
              <a:xfrm>
                <a:off x="5626552" y="4378072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1" name="Højrepil 237">
                <a:extLst>
                  <a:ext uri="{FF2B5EF4-FFF2-40B4-BE49-F238E27FC236}">
                    <a16:creationId xmlns:a16="http://schemas.microsoft.com/office/drawing/2014/main" id="{7E681AE6-811C-CF91-9C44-F08C3E2EA387}"/>
                  </a:ext>
                </a:extLst>
              </p:cNvPr>
              <p:cNvSpPr/>
              <p:nvPr/>
            </p:nvSpPr>
            <p:spPr bwMode="auto">
              <a:xfrm flipH="1">
                <a:off x="7571467" y="4378072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2" name="Højrepil 238">
                <a:extLst>
                  <a:ext uri="{FF2B5EF4-FFF2-40B4-BE49-F238E27FC236}">
                    <a16:creationId xmlns:a16="http://schemas.microsoft.com/office/drawing/2014/main" id="{A0D9397F-E7CF-14FC-18D5-1490EDFD7749}"/>
                  </a:ext>
                </a:extLst>
              </p:cNvPr>
              <p:cNvSpPr/>
              <p:nvPr/>
            </p:nvSpPr>
            <p:spPr bwMode="auto">
              <a:xfrm>
                <a:off x="1832877" y="5887558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" name="Højrepil 239">
                <a:extLst>
                  <a:ext uri="{FF2B5EF4-FFF2-40B4-BE49-F238E27FC236}">
                    <a16:creationId xmlns:a16="http://schemas.microsoft.com/office/drawing/2014/main" id="{A71E0858-F544-F888-3F96-EA1ECA5738B9}"/>
                  </a:ext>
                </a:extLst>
              </p:cNvPr>
              <p:cNvSpPr/>
              <p:nvPr/>
            </p:nvSpPr>
            <p:spPr bwMode="auto">
              <a:xfrm>
                <a:off x="3768724" y="5887558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4" name="Højrepil 240">
                <a:extLst>
                  <a:ext uri="{FF2B5EF4-FFF2-40B4-BE49-F238E27FC236}">
                    <a16:creationId xmlns:a16="http://schemas.microsoft.com/office/drawing/2014/main" id="{8D9CF00A-5256-0D59-6B35-B573BFE2ED74}"/>
                  </a:ext>
                </a:extLst>
              </p:cNvPr>
              <p:cNvSpPr/>
              <p:nvPr/>
            </p:nvSpPr>
            <p:spPr bwMode="auto">
              <a:xfrm>
                <a:off x="5612038" y="5887558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5" name="Højrepil 241">
                <a:extLst>
                  <a:ext uri="{FF2B5EF4-FFF2-40B4-BE49-F238E27FC236}">
                    <a16:creationId xmlns:a16="http://schemas.microsoft.com/office/drawing/2014/main" id="{07DAFF93-C0A3-92BE-7EA1-D951204C4267}"/>
                  </a:ext>
                </a:extLst>
              </p:cNvPr>
              <p:cNvSpPr/>
              <p:nvPr/>
            </p:nvSpPr>
            <p:spPr bwMode="auto">
              <a:xfrm>
                <a:off x="7556953" y="5887558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Højrepil 242">
                <a:extLst>
                  <a:ext uri="{FF2B5EF4-FFF2-40B4-BE49-F238E27FC236}">
                    <a16:creationId xmlns:a16="http://schemas.microsoft.com/office/drawing/2014/main" id="{95A6528C-F49B-5627-F16D-B0B7BA06E8D1}"/>
                  </a:ext>
                </a:extLst>
              </p:cNvPr>
              <p:cNvSpPr/>
              <p:nvPr/>
            </p:nvSpPr>
            <p:spPr bwMode="auto">
              <a:xfrm rot="16200000" flipV="1">
                <a:off x="865867" y="5139956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7" name="Højrepil 243">
                <a:extLst>
                  <a:ext uri="{FF2B5EF4-FFF2-40B4-BE49-F238E27FC236}">
                    <a16:creationId xmlns:a16="http://schemas.microsoft.com/office/drawing/2014/main" id="{7A4700A0-171F-27FA-D182-B0387C35AD2A}"/>
                  </a:ext>
                </a:extLst>
              </p:cNvPr>
              <p:cNvSpPr/>
              <p:nvPr/>
            </p:nvSpPr>
            <p:spPr bwMode="auto">
              <a:xfrm rot="5400000">
                <a:off x="2781525" y="515016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Højrepil 244">
                <a:extLst>
                  <a:ext uri="{FF2B5EF4-FFF2-40B4-BE49-F238E27FC236}">
                    <a16:creationId xmlns:a16="http://schemas.microsoft.com/office/drawing/2014/main" id="{824E8549-7B0E-9967-1157-E10B88D7BC1E}"/>
                  </a:ext>
                </a:extLst>
              </p:cNvPr>
              <p:cNvSpPr/>
              <p:nvPr/>
            </p:nvSpPr>
            <p:spPr bwMode="auto">
              <a:xfrm rot="5400000">
                <a:off x="4697410" y="5150164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9" name="Højrepil 245">
                <a:extLst>
                  <a:ext uri="{FF2B5EF4-FFF2-40B4-BE49-F238E27FC236}">
                    <a16:creationId xmlns:a16="http://schemas.microsoft.com/office/drawing/2014/main" id="{C11D46B7-AFE2-B073-7FA0-C22F46307C68}"/>
                  </a:ext>
                </a:extLst>
              </p:cNvPr>
              <p:cNvSpPr/>
              <p:nvPr/>
            </p:nvSpPr>
            <p:spPr bwMode="auto">
              <a:xfrm rot="16200000" flipV="1">
                <a:off x="6613524" y="5125441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0" name="Højrepil 246">
                <a:extLst>
                  <a:ext uri="{FF2B5EF4-FFF2-40B4-BE49-F238E27FC236}">
                    <a16:creationId xmlns:a16="http://schemas.microsoft.com/office/drawing/2014/main" id="{F72E545E-AA4B-CE40-3642-C8FA16C1C036}"/>
                  </a:ext>
                </a:extLst>
              </p:cNvPr>
              <p:cNvSpPr/>
              <p:nvPr/>
            </p:nvSpPr>
            <p:spPr bwMode="auto">
              <a:xfrm rot="5400000">
                <a:off x="8543924" y="5154470"/>
                <a:ext cx="464457" cy="147751"/>
              </a:xfrm>
              <a:prstGeom prst="rightArrow">
                <a:avLst>
                  <a:gd name="adj1" fmla="val 50000"/>
                  <a:gd name="adj2" fmla="val 66117"/>
                </a:avLst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08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923187-0862-92F3-91CE-5F6334D4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8D71D65-EDAE-0C80-C566-8EFD4A37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144031-7692-7129-91D4-F2814913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  <a:br>
              <a:rPr lang="en-GB" dirty="0"/>
            </a:br>
            <a:r>
              <a:rPr lang="en-GB" sz="2400" dirty="0"/>
              <a:t>Spot price calculation without market coupling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1B15A45-7EFD-F8A5-0FF2-B42F0116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5" y="1167066"/>
            <a:ext cx="9557886" cy="4114800"/>
          </a:xfrm>
        </p:spPr>
        <p:txBody>
          <a:bodyPr/>
          <a:lstStyle/>
          <a:p>
            <a:r>
              <a:rPr lang="en-GB" dirty="0"/>
              <a:t>It’s recommended to view the PowerPoint presentation </a:t>
            </a:r>
            <a:r>
              <a:rPr lang="en-GB" i="1" dirty="0"/>
              <a:t>Spot trading</a:t>
            </a:r>
            <a:r>
              <a:rPr lang="en-GB" dirty="0"/>
              <a:t> as a supplement to this presentation</a:t>
            </a:r>
          </a:p>
          <a:p>
            <a:pPr lvl="1"/>
            <a:r>
              <a:rPr lang="en-GB" sz="2400" dirty="0"/>
              <a:t>Appendix 1 of the presentation </a:t>
            </a:r>
            <a:r>
              <a:rPr lang="en-GB" sz="2400" i="1" dirty="0"/>
              <a:t>Spot trading</a:t>
            </a:r>
            <a:r>
              <a:rPr lang="en-GB" sz="2400" dirty="0"/>
              <a:t> shows how the spot price is calculated</a:t>
            </a:r>
          </a:p>
          <a:p>
            <a:pPr lvl="2"/>
            <a:r>
              <a:rPr lang="en-GB" sz="2400" dirty="0"/>
              <a:t>For a simple example, where you have one bidding zone only</a:t>
            </a:r>
          </a:p>
          <a:p>
            <a:pPr lvl="3"/>
            <a:r>
              <a:rPr lang="en-GB" sz="2400" dirty="0"/>
              <a:t>Consequently, no calculation of market coupling flows.</a:t>
            </a:r>
          </a:p>
          <a:p>
            <a:endParaRPr lang="en-GB" dirty="0"/>
          </a:p>
        </p:txBody>
      </p:sp>
      <p:pic>
        <p:nvPicPr>
          <p:cNvPr id="7" name="Billede 6" descr="Et billede, der indeholder symbol, Font/skrifttype, nummer/tal, design&#10;&#10;Automatisk genereret beskrivelse">
            <a:extLst>
              <a:ext uri="{FF2B5EF4-FFF2-40B4-BE49-F238E27FC236}">
                <a16:creationId xmlns:a16="http://schemas.microsoft.com/office/drawing/2014/main" id="{D42BC09E-C6E5-C63F-8FE8-682113B8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74" y="4656282"/>
            <a:ext cx="1766621" cy="19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sp>
        <p:nvSpPr>
          <p:cNvPr id="3" name="Tekstboks 2"/>
          <p:cNvSpPr txBox="1"/>
          <p:nvPr/>
        </p:nvSpPr>
        <p:spPr>
          <a:xfrm>
            <a:off x="97633" y="1265630"/>
            <a:ext cx="9724136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>
                <a:solidFill>
                  <a:srgbClr val="000000"/>
                </a:solidFill>
              </a:rPr>
              <a:t>Appendix 1</a:t>
            </a:r>
            <a:endParaRPr lang="en-GB" sz="8800" dirty="0"/>
          </a:p>
          <a:p>
            <a:pPr algn="ctr"/>
            <a:r>
              <a:rPr lang="en-GB" sz="5500" dirty="0"/>
              <a:t>Curtailment of spot bids</a:t>
            </a:r>
          </a:p>
        </p:txBody>
      </p:sp>
      <p:grpSp>
        <p:nvGrpSpPr>
          <p:cNvPr id="4" name="Gruppe 3"/>
          <p:cNvGrpSpPr>
            <a:grpSpLocks noChangeAspect="1"/>
          </p:cNvGrpSpPr>
          <p:nvPr/>
        </p:nvGrpSpPr>
        <p:grpSpPr>
          <a:xfrm>
            <a:off x="2944168" y="3983753"/>
            <a:ext cx="3992566" cy="2686052"/>
            <a:chOff x="4016376" y="1571625"/>
            <a:chExt cx="1996283" cy="1343026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4302126" y="1606550"/>
              <a:ext cx="331788" cy="546100"/>
            </a:xfrm>
            <a:custGeom>
              <a:avLst/>
              <a:gdLst/>
              <a:ahLst/>
              <a:cxnLst>
                <a:cxn ang="0">
                  <a:pos x="209" y="328"/>
                </a:cxn>
                <a:cxn ang="0">
                  <a:pos x="132" y="218"/>
                </a:cxn>
                <a:cxn ang="0">
                  <a:pos x="40" y="50"/>
                </a:cxn>
                <a:cxn ang="0">
                  <a:pos x="12" y="0"/>
                </a:cxn>
                <a:cxn ang="0">
                  <a:pos x="0" y="59"/>
                </a:cxn>
                <a:cxn ang="0">
                  <a:pos x="5" y="107"/>
                </a:cxn>
                <a:cxn ang="0">
                  <a:pos x="18" y="165"/>
                </a:cxn>
                <a:cxn ang="0">
                  <a:pos x="52" y="229"/>
                </a:cxn>
                <a:cxn ang="0">
                  <a:pos x="73" y="267"/>
                </a:cxn>
                <a:cxn ang="0">
                  <a:pos x="124" y="312"/>
                </a:cxn>
                <a:cxn ang="0">
                  <a:pos x="157" y="327"/>
                </a:cxn>
                <a:cxn ang="0">
                  <a:pos x="192" y="336"/>
                </a:cxn>
                <a:cxn ang="0">
                  <a:pos x="202" y="344"/>
                </a:cxn>
                <a:cxn ang="0">
                  <a:pos x="209" y="328"/>
                </a:cxn>
              </a:cxnLst>
              <a:rect l="0" t="0" r="r" b="b"/>
              <a:pathLst>
                <a:path w="209" h="344">
                  <a:moveTo>
                    <a:pt x="209" y="328"/>
                  </a:moveTo>
                  <a:lnTo>
                    <a:pt x="132" y="218"/>
                  </a:lnTo>
                  <a:lnTo>
                    <a:pt x="40" y="50"/>
                  </a:lnTo>
                  <a:lnTo>
                    <a:pt x="12" y="0"/>
                  </a:lnTo>
                  <a:lnTo>
                    <a:pt x="0" y="59"/>
                  </a:lnTo>
                  <a:lnTo>
                    <a:pt x="5" y="107"/>
                  </a:lnTo>
                  <a:lnTo>
                    <a:pt x="18" y="165"/>
                  </a:lnTo>
                  <a:lnTo>
                    <a:pt x="52" y="229"/>
                  </a:lnTo>
                  <a:lnTo>
                    <a:pt x="73" y="267"/>
                  </a:lnTo>
                  <a:lnTo>
                    <a:pt x="124" y="312"/>
                  </a:lnTo>
                  <a:lnTo>
                    <a:pt x="157" y="327"/>
                  </a:lnTo>
                  <a:lnTo>
                    <a:pt x="192" y="336"/>
                  </a:lnTo>
                  <a:lnTo>
                    <a:pt x="202" y="344"/>
                  </a:lnTo>
                  <a:lnTo>
                    <a:pt x="209" y="32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295776" y="1576388"/>
              <a:ext cx="354013" cy="573088"/>
            </a:xfrm>
            <a:custGeom>
              <a:avLst/>
              <a:gdLst/>
              <a:ahLst/>
              <a:cxnLst>
                <a:cxn ang="0">
                  <a:pos x="217" y="337"/>
                </a:cxn>
                <a:cxn ang="0">
                  <a:pos x="143" y="231"/>
                </a:cxn>
                <a:cxn ang="0">
                  <a:pos x="13" y="0"/>
                </a:cxn>
                <a:cxn ang="0">
                  <a:pos x="3" y="59"/>
                </a:cxn>
                <a:cxn ang="0">
                  <a:pos x="0" y="99"/>
                </a:cxn>
                <a:cxn ang="0">
                  <a:pos x="4" y="136"/>
                </a:cxn>
                <a:cxn ang="0">
                  <a:pos x="19" y="188"/>
                </a:cxn>
                <a:cxn ang="0">
                  <a:pos x="46" y="241"/>
                </a:cxn>
                <a:cxn ang="0">
                  <a:pos x="74" y="289"/>
                </a:cxn>
                <a:cxn ang="0">
                  <a:pos x="108" y="321"/>
                </a:cxn>
                <a:cxn ang="0">
                  <a:pos x="133" y="342"/>
                </a:cxn>
                <a:cxn ang="0">
                  <a:pos x="161" y="351"/>
                </a:cxn>
                <a:cxn ang="0">
                  <a:pos x="190" y="356"/>
                </a:cxn>
                <a:cxn ang="0">
                  <a:pos x="209" y="356"/>
                </a:cxn>
                <a:cxn ang="0">
                  <a:pos x="200" y="345"/>
                </a:cxn>
                <a:cxn ang="0">
                  <a:pos x="176" y="343"/>
                </a:cxn>
                <a:cxn ang="0">
                  <a:pos x="146" y="333"/>
                </a:cxn>
                <a:cxn ang="0">
                  <a:pos x="124" y="318"/>
                </a:cxn>
                <a:cxn ang="0">
                  <a:pos x="101" y="292"/>
                </a:cxn>
                <a:cxn ang="0">
                  <a:pos x="76" y="270"/>
                </a:cxn>
                <a:cxn ang="0">
                  <a:pos x="58" y="238"/>
                </a:cxn>
                <a:cxn ang="0">
                  <a:pos x="44" y="205"/>
                </a:cxn>
                <a:cxn ang="0">
                  <a:pos x="25" y="165"/>
                </a:cxn>
                <a:cxn ang="0">
                  <a:pos x="19" y="128"/>
                </a:cxn>
                <a:cxn ang="0">
                  <a:pos x="13" y="97"/>
                </a:cxn>
                <a:cxn ang="0">
                  <a:pos x="13" y="68"/>
                </a:cxn>
                <a:cxn ang="0">
                  <a:pos x="22" y="36"/>
                </a:cxn>
                <a:cxn ang="0">
                  <a:pos x="67" y="119"/>
                </a:cxn>
                <a:cxn ang="0">
                  <a:pos x="112" y="204"/>
                </a:cxn>
                <a:cxn ang="0">
                  <a:pos x="147" y="265"/>
                </a:cxn>
                <a:cxn ang="0">
                  <a:pos x="182" y="314"/>
                </a:cxn>
                <a:cxn ang="0">
                  <a:pos x="213" y="361"/>
                </a:cxn>
                <a:cxn ang="0">
                  <a:pos x="223" y="353"/>
                </a:cxn>
                <a:cxn ang="0">
                  <a:pos x="217" y="337"/>
                </a:cxn>
              </a:cxnLst>
              <a:rect l="0" t="0" r="r" b="b"/>
              <a:pathLst>
                <a:path w="223" h="361">
                  <a:moveTo>
                    <a:pt x="217" y="337"/>
                  </a:moveTo>
                  <a:lnTo>
                    <a:pt x="143" y="231"/>
                  </a:lnTo>
                  <a:lnTo>
                    <a:pt x="13" y="0"/>
                  </a:lnTo>
                  <a:lnTo>
                    <a:pt x="3" y="59"/>
                  </a:lnTo>
                  <a:lnTo>
                    <a:pt x="0" y="99"/>
                  </a:lnTo>
                  <a:lnTo>
                    <a:pt x="4" y="136"/>
                  </a:lnTo>
                  <a:lnTo>
                    <a:pt x="19" y="188"/>
                  </a:lnTo>
                  <a:lnTo>
                    <a:pt x="46" y="241"/>
                  </a:lnTo>
                  <a:lnTo>
                    <a:pt x="74" y="289"/>
                  </a:lnTo>
                  <a:lnTo>
                    <a:pt x="108" y="321"/>
                  </a:lnTo>
                  <a:lnTo>
                    <a:pt x="133" y="342"/>
                  </a:lnTo>
                  <a:lnTo>
                    <a:pt x="161" y="351"/>
                  </a:lnTo>
                  <a:lnTo>
                    <a:pt x="190" y="356"/>
                  </a:lnTo>
                  <a:lnTo>
                    <a:pt x="209" y="356"/>
                  </a:lnTo>
                  <a:lnTo>
                    <a:pt x="200" y="345"/>
                  </a:lnTo>
                  <a:lnTo>
                    <a:pt x="176" y="343"/>
                  </a:lnTo>
                  <a:lnTo>
                    <a:pt x="146" y="333"/>
                  </a:lnTo>
                  <a:lnTo>
                    <a:pt x="124" y="318"/>
                  </a:lnTo>
                  <a:lnTo>
                    <a:pt x="101" y="292"/>
                  </a:lnTo>
                  <a:lnTo>
                    <a:pt x="76" y="270"/>
                  </a:lnTo>
                  <a:lnTo>
                    <a:pt x="58" y="238"/>
                  </a:lnTo>
                  <a:lnTo>
                    <a:pt x="44" y="205"/>
                  </a:lnTo>
                  <a:lnTo>
                    <a:pt x="25" y="165"/>
                  </a:lnTo>
                  <a:lnTo>
                    <a:pt x="19" y="128"/>
                  </a:lnTo>
                  <a:lnTo>
                    <a:pt x="13" y="97"/>
                  </a:lnTo>
                  <a:lnTo>
                    <a:pt x="13" y="68"/>
                  </a:lnTo>
                  <a:lnTo>
                    <a:pt x="22" y="36"/>
                  </a:lnTo>
                  <a:lnTo>
                    <a:pt x="67" y="119"/>
                  </a:lnTo>
                  <a:lnTo>
                    <a:pt x="112" y="204"/>
                  </a:lnTo>
                  <a:lnTo>
                    <a:pt x="147" y="265"/>
                  </a:lnTo>
                  <a:lnTo>
                    <a:pt x="182" y="314"/>
                  </a:lnTo>
                  <a:lnTo>
                    <a:pt x="213" y="361"/>
                  </a:lnTo>
                  <a:lnTo>
                    <a:pt x="223" y="353"/>
                  </a:lnTo>
                  <a:lnTo>
                    <a:pt x="217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" name="Gruppe 53"/>
            <p:cNvGrpSpPr/>
            <p:nvPr/>
          </p:nvGrpSpPr>
          <p:grpSpPr>
            <a:xfrm>
              <a:off x="4666459" y="1604970"/>
              <a:ext cx="1346200" cy="269875"/>
              <a:chOff x="4683126" y="1604970"/>
              <a:chExt cx="1346200" cy="269875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4694238" y="1617670"/>
                <a:ext cx="1320800" cy="2524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90" y="21"/>
                  </a:cxn>
                  <a:cxn ang="0">
                    <a:pos x="198" y="16"/>
                  </a:cxn>
                  <a:cxn ang="0">
                    <a:pos x="375" y="12"/>
                  </a:cxn>
                  <a:cxn ang="0">
                    <a:pos x="533" y="7"/>
                  </a:cxn>
                  <a:cxn ang="0">
                    <a:pos x="663" y="7"/>
                  </a:cxn>
                  <a:cxn ang="0">
                    <a:pos x="823" y="0"/>
                  </a:cxn>
                  <a:cxn ang="0">
                    <a:pos x="832" y="90"/>
                  </a:cxn>
                  <a:cxn ang="0">
                    <a:pos x="828" y="152"/>
                  </a:cxn>
                  <a:cxn ang="0">
                    <a:pos x="760" y="156"/>
                  </a:cxn>
                  <a:cxn ang="0">
                    <a:pos x="661" y="159"/>
                  </a:cxn>
                  <a:cxn ang="0">
                    <a:pos x="549" y="159"/>
                  </a:cxn>
                  <a:cxn ang="0">
                    <a:pos x="427" y="154"/>
                  </a:cxn>
                  <a:cxn ang="0">
                    <a:pos x="343" y="151"/>
                  </a:cxn>
                  <a:cxn ang="0">
                    <a:pos x="244" y="138"/>
                  </a:cxn>
                  <a:cxn ang="0">
                    <a:pos x="185" y="141"/>
                  </a:cxn>
                  <a:cxn ang="0">
                    <a:pos x="81" y="149"/>
                  </a:cxn>
                  <a:cxn ang="0">
                    <a:pos x="17" y="156"/>
                  </a:cxn>
                  <a:cxn ang="0">
                    <a:pos x="17" y="121"/>
                  </a:cxn>
                  <a:cxn ang="0">
                    <a:pos x="14" y="83"/>
                  </a:cxn>
                  <a:cxn ang="0">
                    <a:pos x="9" y="48"/>
                  </a:cxn>
                  <a:cxn ang="0">
                    <a:pos x="0" y="25"/>
                  </a:cxn>
                </a:cxnLst>
                <a:rect l="0" t="0" r="r" b="b"/>
                <a:pathLst>
                  <a:path w="832" h="159">
                    <a:moveTo>
                      <a:pt x="0" y="25"/>
                    </a:moveTo>
                    <a:lnTo>
                      <a:pt x="90" y="21"/>
                    </a:lnTo>
                    <a:lnTo>
                      <a:pt x="198" y="16"/>
                    </a:lnTo>
                    <a:lnTo>
                      <a:pt x="375" y="12"/>
                    </a:lnTo>
                    <a:lnTo>
                      <a:pt x="533" y="7"/>
                    </a:lnTo>
                    <a:lnTo>
                      <a:pt x="663" y="7"/>
                    </a:lnTo>
                    <a:lnTo>
                      <a:pt x="823" y="0"/>
                    </a:lnTo>
                    <a:lnTo>
                      <a:pt x="832" y="90"/>
                    </a:lnTo>
                    <a:lnTo>
                      <a:pt x="828" y="152"/>
                    </a:lnTo>
                    <a:lnTo>
                      <a:pt x="760" y="156"/>
                    </a:lnTo>
                    <a:lnTo>
                      <a:pt x="661" y="159"/>
                    </a:lnTo>
                    <a:lnTo>
                      <a:pt x="549" y="159"/>
                    </a:lnTo>
                    <a:lnTo>
                      <a:pt x="427" y="154"/>
                    </a:lnTo>
                    <a:lnTo>
                      <a:pt x="343" y="151"/>
                    </a:lnTo>
                    <a:lnTo>
                      <a:pt x="244" y="138"/>
                    </a:lnTo>
                    <a:lnTo>
                      <a:pt x="185" y="141"/>
                    </a:lnTo>
                    <a:lnTo>
                      <a:pt x="81" y="149"/>
                    </a:lnTo>
                    <a:lnTo>
                      <a:pt x="17" y="156"/>
                    </a:lnTo>
                    <a:lnTo>
                      <a:pt x="17" y="121"/>
                    </a:lnTo>
                    <a:lnTo>
                      <a:pt x="14" y="83"/>
                    </a:lnTo>
                    <a:lnTo>
                      <a:pt x="9" y="4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2E1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4683126" y="1604970"/>
                <a:ext cx="1346200" cy="2698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88" y="18"/>
                  </a:cxn>
                  <a:cxn ang="0">
                    <a:pos x="338" y="14"/>
                  </a:cxn>
                  <a:cxn ang="0">
                    <a:pos x="556" y="8"/>
                  </a:cxn>
                  <a:cxn ang="0">
                    <a:pos x="713" y="3"/>
                  </a:cxn>
                  <a:cxn ang="0">
                    <a:pos x="830" y="0"/>
                  </a:cxn>
                  <a:cxn ang="0">
                    <a:pos x="842" y="7"/>
                  </a:cxn>
                  <a:cxn ang="0">
                    <a:pos x="844" y="71"/>
                  </a:cxn>
                  <a:cxn ang="0">
                    <a:pos x="848" y="139"/>
                  </a:cxn>
                  <a:cxn ang="0">
                    <a:pos x="844" y="163"/>
                  </a:cxn>
                  <a:cxn ang="0">
                    <a:pos x="836" y="167"/>
                  </a:cxn>
                  <a:cxn ang="0">
                    <a:pos x="777" y="168"/>
                  </a:cxn>
                  <a:cxn ang="0">
                    <a:pos x="685" y="170"/>
                  </a:cxn>
                  <a:cxn ang="0">
                    <a:pos x="503" y="170"/>
                  </a:cxn>
                  <a:cxn ang="0">
                    <a:pos x="356" y="163"/>
                  </a:cxn>
                  <a:cxn ang="0">
                    <a:pos x="214" y="150"/>
                  </a:cxn>
                  <a:cxn ang="0">
                    <a:pos x="80" y="162"/>
                  </a:cxn>
                  <a:cxn ang="0">
                    <a:pos x="19" y="170"/>
                  </a:cxn>
                  <a:cxn ang="0">
                    <a:pos x="19" y="155"/>
                  </a:cxn>
                  <a:cxn ang="0">
                    <a:pos x="81" y="149"/>
                  </a:cxn>
                  <a:cxn ang="0">
                    <a:pos x="155" y="142"/>
                  </a:cxn>
                  <a:cxn ang="0">
                    <a:pos x="257" y="139"/>
                  </a:cxn>
                  <a:cxn ang="0">
                    <a:pos x="356" y="149"/>
                  </a:cxn>
                  <a:cxn ang="0">
                    <a:pos x="446" y="154"/>
                  </a:cxn>
                  <a:cxn ang="0">
                    <a:pos x="568" y="155"/>
                  </a:cxn>
                  <a:cxn ang="0">
                    <a:pos x="674" y="157"/>
                  </a:cxn>
                  <a:cxn ang="0">
                    <a:pos x="774" y="154"/>
                  </a:cxn>
                  <a:cxn ang="0">
                    <a:pos x="827" y="147"/>
                  </a:cxn>
                  <a:cxn ang="0">
                    <a:pos x="832" y="129"/>
                  </a:cxn>
                  <a:cxn ang="0">
                    <a:pos x="832" y="88"/>
                  </a:cxn>
                  <a:cxn ang="0">
                    <a:pos x="827" y="46"/>
                  </a:cxn>
                  <a:cxn ang="0">
                    <a:pos x="816" y="20"/>
                  </a:cxn>
                  <a:cxn ang="0">
                    <a:pos x="802" y="16"/>
                  </a:cxn>
                  <a:cxn ang="0">
                    <a:pos x="718" y="18"/>
                  </a:cxn>
                  <a:cxn ang="0">
                    <a:pos x="639" y="23"/>
                  </a:cxn>
                  <a:cxn ang="0">
                    <a:pos x="539" y="26"/>
                  </a:cxn>
                  <a:cxn ang="0">
                    <a:pos x="429" y="26"/>
                  </a:cxn>
                  <a:cxn ang="0">
                    <a:pos x="331" y="29"/>
                  </a:cxn>
                  <a:cxn ang="0">
                    <a:pos x="223" y="29"/>
                  </a:cxn>
                  <a:cxn ang="0">
                    <a:pos x="146" y="36"/>
                  </a:cxn>
                  <a:cxn ang="0">
                    <a:pos x="68" y="39"/>
                  </a:cxn>
                  <a:cxn ang="0">
                    <a:pos x="6" y="45"/>
                  </a:cxn>
                  <a:cxn ang="0">
                    <a:pos x="0" y="29"/>
                  </a:cxn>
                </a:cxnLst>
                <a:rect l="0" t="0" r="r" b="b"/>
                <a:pathLst>
                  <a:path w="848" h="170">
                    <a:moveTo>
                      <a:pt x="0" y="29"/>
                    </a:moveTo>
                    <a:lnTo>
                      <a:pt x="188" y="18"/>
                    </a:lnTo>
                    <a:lnTo>
                      <a:pt x="338" y="14"/>
                    </a:lnTo>
                    <a:lnTo>
                      <a:pt x="556" y="8"/>
                    </a:lnTo>
                    <a:lnTo>
                      <a:pt x="713" y="3"/>
                    </a:lnTo>
                    <a:lnTo>
                      <a:pt x="830" y="0"/>
                    </a:lnTo>
                    <a:lnTo>
                      <a:pt x="842" y="7"/>
                    </a:lnTo>
                    <a:lnTo>
                      <a:pt x="844" y="71"/>
                    </a:lnTo>
                    <a:lnTo>
                      <a:pt x="848" y="139"/>
                    </a:lnTo>
                    <a:lnTo>
                      <a:pt x="844" y="163"/>
                    </a:lnTo>
                    <a:lnTo>
                      <a:pt x="836" y="167"/>
                    </a:lnTo>
                    <a:lnTo>
                      <a:pt x="777" y="168"/>
                    </a:lnTo>
                    <a:lnTo>
                      <a:pt x="685" y="170"/>
                    </a:lnTo>
                    <a:lnTo>
                      <a:pt x="503" y="170"/>
                    </a:lnTo>
                    <a:lnTo>
                      <a:pt x="356" y="163"/>
                    </a:lnTo>
                    <a:lnTo>
                      <a:pt x="214" y="150"/>
                    </a:lnTo>
                    <a:lnTo>
                      <a:pt x="80" y="162"/>
                    </a:lnTo>
                    <a:lnTo>
                      <a:pt x="19" y="170"/>
                    </a:lnTo>
                    <a:lnTo>
                      <a:pt x="19" y="155"/>
                    </a:lnTo>
                    <a:lnTo>
                      <a:pt x="81" y="149"/>
                    </a:lnTo>
                    <a:lnTo>
                      <a:pt x="155" y="142"/>
                    </a:lnTo>
                    <a:lnTo>
                      <a:pt x="257" y="139"/>
                    </a:lnTo>
                    <a:lnTo>
                      <a:pt x="356" y="149"/>
                    </a:lnTo>
                    <a:lnTo>
                      <a:pt x="446" y="154"/>
                    </a:lnTo>
                    <a:lnTo>
                      <a:pt x="568" y="155"/>
                    </a:lnTo>
                    <a:lnTo>
                      <a:pt x="674" y="157"/>
                    </a:lnTo>
                    <a:lnTo>
                      <a:pt x="774" y="154"/>
                    </a:lnTo>
                    <a:lnTo>
                      <a:pt x="827" y="147"/>
                    </a:lnTo>
                    <a:lnTo>
                      <a:pt x="832" y="129"/>
                    </a:lnTo>
                    <a:lnTo>
                      <a:pt x="832" y="88"/>
                    </a:lnTo>
                    <a:lnTo>
                      <a:pt x="827" y="46"/>
                    </a:lnTo>
                    <a:lnTo>
                      <a:pt x="816" y="20"/>
                    </a:lnTo>
                    <a:lnTo>
                      <a:pt x="802" y="16"/>
                    </a:lnTo>
                    <a:lnTo>
                      <a:pt x="718" y="18"/>
                    </a:lnTo>
                    <a:lnTo>
                      <a:pt x="639" y="23"/>
                    </a:lnTo>
                    <a:lnTo>
                      <a:pt x="539" y="26"/>
                    </a:lnTo>
                    <a:lnTo>
                      <a:pt x="429" y="26"/>
                    </a:lnTo>
                    <a:lnTo>
                      <a:pt x="331" y="29"/>
                    </a:lnTo>
                    <a:lnTo>
                      <a:pt x="223" y="29"/>
                    </a:lnTo>
                    <a:lnTo>
                      <a:pt x="146" y="36"/>
                    </a:lnTo>
                    <a:lnTo>
                      <a:pt x="68" y="39"/>
                    </a:lnTo>
                    <a:lnTo>
                      <a:pt x="6" y="4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4025901" y="1676408"/>
              <a:ext cx="601663" cy="255588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191" y="9"/>
                </a:cxn>
                <a:cxn ang="0">
                  <a:pos x="63" y="15"/>
                </a:cxn>
                <a:cxn ang="0">
                  <a:pos x="0" y="32"/>
                </a:cxn>
                <a:cxn ang="0">
                  <a:pos x="21" y="105"/>
                </a:cxn>
                <a:cxn ang="0">
                  <a:pos x="34" y="161"/>
                </a:cxn>
                <a:cxn ang="0">
                  <a:pos x="160" y="143"/>
                </a:cxn>
                <a:cxn ang="0">
                  <a:pos x="273" y="134"/>
                </a:cxn>
                <a:cxn ang="0">
                  <a:pos x="379" y="125"/>
                </a:cxn>
                <a:cxn ang="0">
                  <a:pos x="373" y="0"/>
                </a:cxn>
              </a:cxnLst>
              <a:rect l="0" t="0" r="r" b="b"/>
              <a:pathLst>
                <a:path w="379" h="161">
                  <a:moveTo>
                    <a:pt x="373" y="0"/>
                  </a:moveTo>
                  <a:lnTo>
                    <a:pt x="191" y="9"/>
                  </a:lnTo>
                  <a:lnTo>
                    <a:pt x="63" y="15"/>
                  </a:lnTo>
                  <a:lnTo>
                    <a:pt x="0" y="32"/>
                  </a:lnTo>
                  <a:lnTo>
                    <a:pt x="21" y="105"/>
                  </a:lnTo>
                  <a:lnTo>
                    <a:pt x="34" y="161"/>
                  </a:lnTo>
                  <a:lnTo>
                    <a:pt x="160" y="143"/>
                  </a:lnTo>
                  <a:lnTo>
                    <a:pt x="273" y="134"/>
                  </a:lnTo>
                  <a:lnTo>
                    <a:pt x="379" y="12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4016376" y="1658945"/>
              <a:ext cx="622300" cy="288925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235" y="10"/>
                </a:cxn>
                <a:cxn ang="0">
                  <a:pos x="79" y="16"/>
                </a:cxn>
                <a:cxn ang="0">
                  <a:pos x="3" y="30"/>
                </a:cxn>
                <a:cxn ang="0">
                  <a:pos x="0" y="41"/>
                </a:cxn>
                <a:cxn ang="0">
                  <a:pos x="18" y="104"/>
                </a:cxn>
                <a:cxn ang="0">
                  <a:pos x="35" y="178"/>
                </a:cxn>
                <a:cxn ang="0">
                  <a:pos x="43" y="182"/>
                </a:cxn>
                <a:cxn ang="0">
                  <a:pos x="82" y="173"/>
                </a:cxn>
                <a:cxn ang="0">
                  <a:pos x="167" y="158"/>
                </a:cxn>
                <a:cxn ang="0">
                  <a:pos x="232" y="155"/>
                </a:cxn>
                <a:cxn ang="0">
                  <a:pos x="391" y="144"/>
                </a:cxn>
                <a:cxn ang="0">
                  <a:pos x="392" y="126"/>
                </a:cxn>
                <a:cxn ang="0">
                  <a:pos x="232" y="137"/>
                </a:cxn>
                <a:cxn ang="0">
                  <a:pos x="138" y="149"/>
                </a:cxn>
                <a:cxn ang="0">
                  <a:pos x="76" y="158"/>
                </a:cxn>
                <a:cxn ang="0">
                  <a:pos x="51" y="161"/>
                </a:cxn>
                <a:cxn ang="0">
                  <a:pos x="47" y="154"/>
                </a:cxn>
                <a:cxn ang="0">
                  <a:pos x="34" y="99"/>
                </a:cxn>
                <a:cxn ang="0">
                  <a:pos x="16" y="49"/>
                </a:cxn>
                <a:cxn ang="0">
                  <a:pos x="24" y="41"/>
                </a:cxn>
                <a:cxn ang="0">
                  <a:pos x="66" y="32"/>
                </a:cxn>
                <a:cxn ang="0">
                  <a:pos x="125" y="29"/>
                </a:cxn>
                <a:cxn ang="0">
                  <a:pos x="229" y="23"/>
                </a:cxn>
                <a:cxn ang="0">
                  <a:pos x="382" y="17"/>
                </a:cxn>
                <a:cxn ang="0">
                  <a:pos x="382" y="0"/>
                </a:cxn>
              </a:cxnLst>
              <a:rect l="0" t="0" r="r" b="b"/>
              <a:pathLst>
                <a:path w="392" h="182">
                  <a:moveTo>
                    <a:pt x="382" y="0"/>
                  </a:moveTo>
                  <a:lnTo>
                    <a:pt x="235" y="10"/>
                  </a:lnTo>
                  <a:lnTo>
                    <a:pt x="79" y="16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18" y="104"/>
                  </a:lnTo>
                  <a:lnTo>
                    <a:pt x="35" y="178"/>
                  </a:lnTo>
                  <a:lnTo>
                    <a:pt x="43" y="182"/>
                  </a:lnTo>
                  <a:lnTo>
                    <a:pt x="82" y="173"/>
                  </a:lnTo>
                  <a:lnTo>
                    <a:pt x="167" y="158"/>
                  </a:lnTo>
                  <a:lnTo>
                    <a:pt x="232" y="155"/>
                  </a:lnTo>
                  <a:lnTo>
                    <a:pt x="391" y="144"/>
                  </a:lnTo>
                  <a:lnTo>
                    <a:pt x="392" y="126"/>
                  </a:lnTo>
                  <a:lnTo>
                    <a:pt x="232" y="137"/>
                  </a:lnTo>
                  <a:lnTo>
                    <a:pt x="138" y="149"/>
                  </a:lnTo>
                  <a:lnTo>
                    <a:pt x="76" y="158"/>
                  </a:lnTo>
                  <a:lnTo>
                    <a:pt x="51" y="161"/>
                  </a:lnTo>
                  <a:lnTo>
                    <a:pt x="47" y="154"/>
                  </a:lnTo>
                  <a:lnTo>
                    <a:pt x="34" y="99"/>
                  </a:lnTo>
                  <a:lnTo>
                    <a:pt x="16" y="49"/>
                  </a:lnTo>
                  <a:lnTo>
                    <a:pt x="24" y="41"/>
                  </a:lnTo>
                  <a:lnTo>
                    <a:pt x="66" y="32"/>
                  </a:lnTo>
                  <a:lnTo>
                    <a:pt x="125" y="29"/>
                  </a:lnTo>
                  <a:lnTo>
                    <a:pt x="229" y="23"/>
                  </a:lnTo>
                  <a:lnTo>
                    <a:pt x="382" y="17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605338" y="2092325"/>
              <a:ext cx="230188" cy="2254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6" y="68"/>
                </a:cxn>
                <a:cxn ang="0">
                  <a:pos x="60" y="67"/>
                </a:cxn>
                <a:cxn ang="0">
                  <a:pos x="42" y="29"/>
                </a:cxn>
                <a:cxn ang="0">
                  <a:pos x="89" y="42"/>
                </a:cxn>
                <a:cxn ang="0">
                  <a:pos x="110" y="60"/>
                </a:cxn>
                <a:cxn ang="0">
                  <a:pos x="118" y="77"/>
                </a:cxn>
                <a:cxn ang="0">
                  <a:pos x="123" y="105"/>
                </a:cxn>
                <a:cxn ang="0">
                  <a:pos x="103" y="116"/>
                </a:cxn>
                <a:cxn ang="0">
                  <a:pos x="70" y="113"/>
                </a:cxn>
                <a:cxn ang="0">
                  <a:pos x="67" y="135"/>
                </a:cxn>
                <a:cxn ang="0">
                  <a:pos x="89" y="142"/>
                </a:cxn>
                <a:cxn ang="0">
                  <a:pos x="125" y="135"/>
                </a:cxn>
                <a:cxn ang="0">
                  <a:pos x="142" y="116"/>
                </a:cxn>
                <a:cxn ang="0">
                  <a:pos x="145" y="90"/>
                </a:cxn>
                <a:cxn ang="0">
                  <a:pos x="138" y="57"/>
                </a:cxn>
                <a:cxn ang="0">
                  <a:pos x="122" y="35"/>
                </a:cxn>
                <a:cxn ang="0">
                  <a:pos x="89" y="10"/>
                </a:cxn>
                <a:cxn ang="0">
                  <a:pos x="55" y="0"/>
                </a:cxn>
                <a:cxn ang="0">
                  <a:pos x="38" y="3"/>
                </a:cxn>
                <a:cxn ang="0">
                  <a:pos x="32" y="20"/>
                </a:cxn>
                <a:cxn ang="0">
                  <a:pos x="18" y="16"/>
                </a:cxn>
                <a:cxn ang="0">
                  <a:pos x="7" y="25"/>
                </a:cxn>
                <a:cxn ang="0">
                  <a:pos x="0" y="39"/>
                </a:cxn>
              </a:cxnLst>
              <a:rect l="0" t="0" r="r" b="b"/>
              <a:pathLst>
                <a:path w="145" h="142">
                  <a:moveTo>
                    <a:pt x="0" y="39"/>
                  </a:moveTo>
                  <a:lnTo>
                    <a:pt x="26" y="68"/>
                  </a:lnTo>
                  <a:lnTo>
                    <a:pt x="60" y="67"/>
                  </a:lnTo>
                  <a:lnTo>
                    <a:pt x="42" y="29"/>
                  </a:lnTo>
                  <a:lnTo>
                    <a:pt x="89" y="42"/>
                  </a:lnTo>
                  <a:lnTo>
                    <a:pt x="110" y="60"/>
                  </a:lnTo>
                  <a:lnTo>
                    <a:pt x="118" y="77"/>
                  </a:lnTo>
                  <a:lnTo>
                    <a:pt x="123" y="105"/>
                  </a:lnTo>
                  <a:lnTo>
                    <a:pt x="103" y="116"/>
                  </a:lnTo>
                  <a:lnTo>
                    <a:pt x="70" y="113"/>
                  </a:lnTo>
                  <a:lnTo>
                    <a:pt x="67" y="135"/>
                  </a:lnTo>
                  <a:lnTo>
                    <a:pt x="89" y="142"/>
                  </a:lnTo>
                  <a:lnTo>
                    <a:pt x="125" y="135"/>
                  </a:lnTo>
                  <a:lnTo>
                    <a:pt x="142" y="116"/>
                  </a:lnTo>
                  <a:lnTo>
                    <a:pt x="145" y="90"/>
                  </a:lnTo>
                  <a:lnTo>
                    <a:pt x="138" y="57"/>
                  </a:lnTo>
                  <a:lnTo>
                    <a:pt x="122" y="35"/>
                  </a:lnTo>
                  <a:lnTo>
                    <a:pt x="89" y="10"/>
                  </a:lnTo>
                  <a:lnTo>
                    <a:pt x="55" y="0"/>
                  </a:lnTo>
                  <a:lnTo>
                    <a:pt x="38" y="3"/>
                  </a:lnTo>
                  <a:lnTo>
                    <a:pt x="32" y="20"/>
                  </a:lnTo>
                  <a:lnTo>
                    <a:pt x="18" y="16"/>
                  </a:lnTo>
                  <a:lnTo>
                    <a:pt x="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546601" y="2139950"/>
              <a:ext cx="188913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6" y="20"/>
                </a:cxn>
                <a:cxn ang="0">
                  <a:pos x="3" y="46"/>
                </a:cxn>
                <a:cxn ang="0">
                  <a:pos x="0" y="75"/>
                </a:cxn>
                <a:cxn ang="0">
                  <a:pos x="9" y="110"/>
                </a:cxn>
                <a:cxn ang="0">
                  <a:pos x="28" y="136"/>
                </a:cxn>
                <a:cxn ang="0">
                  <a:pos x="44" y="153"/>
                </a:cxn>
                <a:cxn ang="0">
                  <a:pos x="70" y="156"/>
                </a:cxn>
                <a:cxn ang="0">
                  <a:pos x="90" y="145"/>
                </a:cxn>
                <a:cxn ang="0">
                  <a:pos x="104" y="130"/>
                </a:cxn>
                <a:cxn ang="0">
                  <a:pos x="114" y="106"/>
                </a:cxn>
                <a:cxn ang="0">
                  <a:pos x="119" y="87"/>
                </a:cxn>
                <a:cxn ang="0">
                  <a:pos x="112" y="72"/>
                </a:cxn>
                <a:cxn ang="0">
                  <a:pos x="96" y="30"/>
                </a:cxn>
                <a:cxn ang="0">
                  <a:pos x="58" y="30"/>
                </a:cxn>
                <a:cxn ang="0">
                  <a:pos x="90" y="83"/>
                </a:cxn>
                <a:cxn ang="0">
                  <a:pos x="80" y="106"/>
                </a:cxn>
                <a:cxn ang="0">
                  <a:pos x="63" y="113"/>
                </a:cxn>
                <a:cxn ang="0">
                  <a:pos x="48" y="106"/>
                </a:cxn>
                <a:cxn ang="0">
                  <a:pos x="39" y="90"/>
                </a:cxn>
                <a:cxn ang="0">
                  <a:pos x="36" y="65"/>
                </a:cxn>
                <a:cxn ang="0">
                  <a:pos x="42" y="48"/>
                </a:cxn>
                <a:cxn ang="0">
                  <a:pos x="58" y="26"/>
                </a:cxn>
                <a:cxn ang="0">
                  <a:pos x="58" y="13"/>
                </a:cxn>
                <a:cxn ang="0">
                  <a:pos x="42" y="0"/>
                </a:cxn>
              </a:cxnLst>
              <a:rect l="0" t="0" r="r" b="b"/>
              <a:pathLst>
                <a:path w="119" h="156">
                  <a:moveTo>
                    <a:pt x="42" y="0"/>
                  </a:moveTo>
                  <a:lnTo>
                    <a:pt x="16" y="20"/>
                  </a:lnTo>
                  <a:lnTo>
                    <a:pt x="3" y="46"/>
                  </a:lnTo>
                  <a:lnTo>
                    <a:pt x="0" y="75"/>
                  </a:lnTo>
                  <a:lnTo>
                    <a:pt x="9" y="110"/>
                  </a:lnTo>
                  <a:lnTo>
                    <a:pt x="28" y="136"/>
                  </a:lnTo>
                  <a:lnTo>
                    <a:pt x="44" y="153"/>
                  </a:lnTo>
                  <a:lnTo>
                    <a:pt x="70" y="156"/>
                  </a:lnTo>
                  <a:lnTo>
                    <a:pt x="90" y="145"/>
                  </a:lnTo>
                  <a:lnTo>
                    <a:pt x="104" y="130"/>
                  </a:lnTo>
                  <a:lnTo>
                    <a:pt x="114" y="106"/>
                  </a:lnTo>
                  <a:lnTo>
                    <a:pt x="119" y="87"/>
                  </a:lnTo>
                  <a:lnTo>
                    <a:pt x="112" y="72"/>
                  </a:lnTo>
                  <a:lnTo>
                    <a:pt x="96" y="30"/>
                  </a:lnTo>
                  <a:lnTo>
                    <a:pt x="58" y="30"/>
                  </a:lnTo>
                  <a:lnTo>
                    <a:pt x="90" y="83"/>
                  </a:lnTo>
                  <a:lnTo>
                    <a:pt x="80" y="106"/>
                  </a:lnTo>
                  <a:lnTo>
                    <a:pt x="63" y="113"/>
                  </a:lnTo>
                  <a:lnTo>
                    <a:pt x="48" y="106"/>
                  </a:lnTo>
                  <a:lnTo>
                    <a:pt x="39" y="90"/>
                  </a:lnTo>
                  <a:lnTo>
                    <a:pt x="36" y="65"/>
                  </a:lnTo>
                  <a:lnTo>
                    <a:pt x="42" y="48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40251" y="2127250"/>
              <a:ext cx="187325" cy="2619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7" y="21"/>
                </a:cxn>
                <a:cxn ang="0">
                  <a:pos x="7" y="48"/>
                </a:cxn>
                <a:cxn ang="0">
                  <a:pos x="0" y="70"/>
                </a:cxn>
                <a:cxn ang="0">
                  <a:pos x="4" y="99"/>
                </a:cxn>
                <a:cxn ang="0">
                  <a:pos x="14" y="124"/>
                </a:cxn>
                <a:cxn ang="0">
                  <a:pos x="30" y="147"/>
                </a:cxn>
                <a:cxn ang="0">
                  <a:pos x="46" y="158"/>
                </a:cxn>
                <a:cxn ang="0">
                  <a:pos x="68" y="165"/>
                </a:cxn>
                <a:cxn ang="0">
                  <a:pos x="88" y="162"/>
                </a:cxn>
                <a:cxn ang="0">
                  <a:pos x="110" y="153"/>
                </a:cxn>
                <a:cxn ang="0">
                  <a:pos x="118" y="128"/>
                </a:cxn>
                <a:cxn ang="0">
                  <a:pos x="117" y="107"/>
                </a:cxn>
                <a:cxn ang="0">
                  <a:pos x="107" y="96"/>
                </a:cxn>
                <a:cxn ang="0">
                  <a:pos x="105" y="112"/>
                </a:cxn>
                <a:cxn ang="0">
                  <a:pos x="101" y="134"/>
                </a:cxn>
                <a:cxn ang="0">
                  <a:pos x="88" y="150"/>
                </a:cxn>
                <a:cxn ang="0">
                  <a:pos x="68" y="157"/>
                </a:cxn>
                <a:cxn ang="0">
                  <a:pos x="49" y="150"/>
                </a:cxn>
                <a:cxn ang="0">
                  <a:pos x="32" y="131"/>
                </a:cxn>
                <a:cxn ang="0">
                  <a:pos x="17" y="111"/>
                </a:cxn>
                <a:cxn ang="0">
                  <a:pos x="14" y="83"/>
                </a:cxn>
                <a:cxn ang="0">
                  <a:pos x="14" y="59"/>
                </a:cxn>
                <a:cxn ang="0">
                  <a:pos x="22" y="37"/>
                </a:cxn>
                <a:cxn ang="0">
                  <a:pos x="32" y="25"/>
                </a:cxn>
                <a:cxn ang="0">
                  <a:pos x="49" y="18"/>
                </a:cxn>
                <a:cxn ang="0">
                  <a:pos x="58" y="28"/>
                </a:cxn>
                <a:cxn ang="0">
                  <a:pos x="49" y="45"/>
                </a:cxn>
                <a:cxn ang="0">
                  <a:pos x="36" y="61"/>
                </a:cxn>
                <a:cxn ang="0">
                  <a:pos x="37" y="79"/>
                </a:cxn>
                <a:cxn ang="0">
                  <a:pos x="40" y="96"/>
                </a:cxn>
                <a:cxn ang="0">
                  <a:pos x="46" y="111"/>
                </a:cxn>
                <a:cxn ang="0">
                  <a:pos x="56" y="128"/>
                </a:cxn>
                <a:cxn ang="0">
                  <a:pos x="64" y="130"/>
                </a:cxn>
                <a:cxn ang="0">
                  <a:pos x="79" y="127"/>
                </a:cxn>
                <a:cxn ang="0">
                  <a:pos x="91" y="115"/>
                </a:cxn>
                <a:cxn ang="0">
                  <a:pos x="97" y="104"/>
                </a:cxn>
                <a:cxn ang="0">
                  <a:pos x="100" y="86"/>
                </a:cxn>
                <a:cxn ang="0">
                  <a:pos x="94" y="85"/>
                </a:cxn>
                <a:cxn ang="0">
                  <a:pos x="88" y="94"/>
                </a:cxn>
                <a:cxn ang="0">
                  <a:pos x="74" y="109"/>
                </a:cxn>
                <a:cxn ang="0">
                  <a:pos x="66" y="111"/>
                </a:cxn>
                <a:cxn ang="0">
                  <a:pos x="53" y="101"/>
                </a:cxn>
                <a:cxn ang="0">
                  <a:pos x="45" y="83"/>
                </a:cxn>
                <a:cxn ang="0">
                  <a:pos x="45" y="67"/>
                </a:cxn>
                <a:cxn ang="0">
                  <a:pos x="53" y="46"/>
                </a:cxn>
                <a:cxn ang="0">
                  <a:pos x="64" y="31"/>
                </a:cxn>
                <a:cxn ang="0">
                  <a:pos x="66" y="19"/>
                </a:cxn>
                <a:cxn ang="0">
                  <a:pos x="55" y="8"/>
                </a:cxn>
                <a:cxn ang="0">
                  <a:pos x="42" y="0"/>
                </a:cxn>
              </a:cxnLst>
              <a:rect l="0" t="0" r="r" b="b"/>
              <a:pathLst>
                <a:path w="118" h="165">
                  <a:moveTo>
                    <a:pt x="42" y="0"/>
                  </a:moveTo>
                  <a:lnTo>
                    <a:pt x="17" y="21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99"/>
                  </a:lnTo>
                  <a:lnTo>
                    <a:pt x="14" y="124"/>
                  </a:lnTo>
                  <a:lnTo>
                    <a:pt x="30" y="147"/>
                  </a:lnTo>
                  <a:lnTo>
                    <a:pt x="46" y="158"/>
                  </a:lnTo>
                  <a:lnTo>
                    <a:pt x="68" y="165"/>
                  </a:lnTo>
                  <a:lnTo>
                    <a:pt x="88" y="162"/>
                  </a:lnTo>
                  <a:lnTo>
                    <a:pt x="110" y="153"/>
                  </a:lnTo>
                  <a:lnTo>
                    <a:pt x="118" y="128"/>
                  </a:lnTo>
                  <a:lnTo>
                    <a:pt x="117" y="107"/>
                  </a:lnTo>
                  <a:lnTo>
                    <a:pt x="107" y="96"/>
                  </a:lnTo>
                  <a:lnTo>
                    <a:pt x="105" y="112"/>
                  </a:lnTo>
                  <a:lnTo>
                    <a:pt x="101" y="134"/>
                  </a:lnTo>
                  <a:lnTo>
                    <a:pt x="88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2" y="131"/>
                  </a:lnTo>
                  <a:lnTo>
                    <a:pt x="17" y="111"/>
                  </a:lnTo>
                  <a:lnTo>
                    <a:pt x="14" y="83"/>
                  </a:lnTo>
                  <a:lnTo>
                    <a:pt x="14" y="59"/>
                  </a:lnTo>
                  <a:lnTo>
                    <a:pt x="22" y="37"/>
                  </a:lnTo>
                  <a:lnTo>
                    <a:pt x="32" y="25"/>
                  </a:lnTo>
                  <a:lnTo>
                    <a:pt x="49" y="18"/>
                  </a:lnTo>
                  <a:lnTo>
                    <a:pt x="58" y="28"/>
                  </a:lnTo>
                  <a:lnTo>
                    <a:pt x="49" y="45"/>
                  </a:lnTo>
                  <a:lnTo>
                    <a:pt x="36" y="61"/>
                  </a:lnTo>
                  <a:lnTo>
                    <a:pt x="37" y="79"/>
                  </a:lnTo>
                  <a:lnTo>
                    <a:pt x="40" y="96"/>
                  </a:lnTo>
                  <a:lnTo>
                    <a:pt x="46" y="111"/>
                  </a:lnTo>
                  <a:lnTo>
                    <a:pt x="56" y="128"/>
                  </a:lnTo>
                  <a:lnTo>
                    <a:pt x="64" y="130"/>
                  </a:lnTo>
                  <a:lnTo>
                    <a:pt x="79" y="127"/>
                  </a:lnTo>
                  <a:lnTo>
                    <a:pt x="91" y="115"/>
                  </a:lnTo>
                  <a:lnTo>
                    <a:pt x="97" y="104"/>
                  </a:lnTo>
                  <a:lnTo>
                    <a:pt x="100" y="86"/>
                  </a:lnTo>
                  <a:lnTo>
                    <a:pt x="94" y="85"/>
                  </a:lnTo>
                  <a:lnTo>
                    <a:pt x="88" y="94"/>
                  </a:lnTo>
                  <a:lnTo>
                    <a:pt x="74" y="109"/>
                  </a:lnTo>
                  <a:lnTo>
                    <a:pt x="66" y="111"/>
                  </a:lnTo>
                  <a:lnTo>
                    <a:pt x="53" y="101"/>
                  </a:lnTo>
                  <a:lnTo>
                    <a:pt x="45" y="83"/>
                  </a:lnTo>
                  <a:lnTo>
                    <a:pt x="45" y="67"/>
                  </a:lnTo>
                  <a:lnTo>
                    <a:pt x="53" y="46"/>
                  </a:lnTo>
                  <a:lnTo>
                    <a:pt x="64" y="31"/>
                  </a:lnTo>
                  <a:lnTo>
                    <a:pt x="66" y="19"/>
                  </a:lnTo>
                  <a:lnTo>
                    <a:pt x="55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624388" y="2168525"/>
              <a:ext cx="79375" cy="112713"/>
            </a:xfrm>
            <a:custGeom>
              <a:avLst/>
              <a:gdLst/>
              <a:ahLst/>
              <a:cxnLst>
                <a:cxn ang="0">
                  <a:pos x="39" y="71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50" y="68"/>
                </a:cxn>
                <a:cxn ang="0">
                  <a:pos x="39" y="71"/>
                </a:cxn>
              </a:cxnLst>
              <a:rect l="0" t="0" r="r" b="b"/>
              <a:pathLst>
                <a:path w="50" h="71">
                  <a:moveTo>
                    <a:pt x="39" y="71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50" y="68"/>
                  </a:lnTo>
                  <a:lnTo>
                    <a:pt x="39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646613" y="2130425"/>
              <a:ext cx="158750" cy="15716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38" y="72"/>
                </a:cxn>
                <a:cxn ang="0">
                  <a:pos x="57" y="85"/>
                </a:cxn>
                <a:cxn ang="0">
                  <a:pos x="81" y="86"/>
                </a:cxn>
                <a:cxn ang="0">
                  <a:pos x="93" y="80"/>
                </a:cxn>
                <a:cxn ang="0">
                  <a:pos x="91" y="62"/>
                </a:cxn>
                <a:cxn ang="0">
                  <a:pos x="76" y="36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4" y="10"/>
                </a:cxn>
                <a:cxn ang="0">
                  <a:pos x="28" y="1"/>
                </a:cxn>
                <a:cxn ang="0">
                  <a:pos x="63" y="10"/>
                </a:cxn>
                <a:cxn ang="0">
                  <a:pos x="80" y="26"/>
                </a:cxn>
                <a:cxn ang="0">
                  <a:pos x="93" y="43"/>
                </a:cxn>
                <a:cxn ang="0">
                  <a:pos x="94" y="62"/>
                </a:cxn>
                <a:cxn ang="0">
                  <a:pos x="100" y="80"/>
                </a:cxn>
                <a:cxn ang="0">
                  <a:pos x="91" y="92"/>
                </a:cxn>
                <a:cxn ang="0">
                  <a:pos x="74" y="99"/>
                </a:cxn>
                <a:cxn ang="0">
                  <a:pos x="45" y="95"/>
                </a:cxn>
                <a:cxn ang="0">
                  <a:pos x="28" y="75"/>
                </a:cxn>
                <a:cxn ang="0">
                  <a:pos x="17" y="47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14" y="23"/>
                </a:cxn>
              </a:cxnLst>
              <a:rect l="0" t="0" r="r" b="b"/>
              <a:pathLst>
                <a:path w="100" h="99">
                  <a:moveTo>
                    <a:pt x="14" y="23"/>
                  </a:moveTo>
                  <a:lnTo>
                    <a:pt x="38" y="72"/>
                  </a:lnTo>
                  <a:lnTo>
                    <a:pt x="57" y="85"/>
                  </a:lnTo>
                  <a:lnTo>
                    <a:pt x="81" y="86"/>
                  </a:lnTo>
                  <a:lnTo>
                    <a:pt x="93" y="80"/>
                  </a:lnTo>
                  <a:lnTo>
                    <a:pt x="91" y="62"/>
                  </a:lnTo>
                  <a:lnTo>
                    <a:pt x="76" y="36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4" y="10"/>
                  </a:lnTo>
                  <a:lnTo>
                    <a:pt x="28" y="1"/>
                  </a:lnTo>
                  <a:lnTo>
                    <a:pt x="63" y="10"/>
                  </a:lnTo>
                  <a:lnTo>
                    <a:pt x="80" y="26"/>
                  </a:lnTo>
                  <a:lnTo>
                    <a:pt x="93" y="43"/>
                  </a:lnTo>
                  <a:lnTo>
                    <a:pt x="94" y="62"/>
                  </a:lnTo>
                  <a:lnTo>
                    <a:pt x="100" y="80"/>
                  </a:lnTo>
                  <a:lnTo>
                    <a:pt x="91" y="92"/>
                  </a:lnTo>
                  <a:lnTo>
                    <a:pt x="74" y="99"/>
                  </a:lnTo>
                  <a:lnTo>
                    <a:pt x="45" y="95"/>
                  </a:lnTo>
                  <a:lnTo>
                    <a:pt x="28" y="75"/>
                  </a:lnTo>
                  <a:lnTo>
                    <a:pt x="17" y="47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632326" y="2084388"/>
              <a:ext cx="207963" cy="2381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2"/>
                </a:cxn>
                <a:cxn ang="0">
                  <a:pos x="39" y="0"/>
                </a:cxn>
                <a:cxn ang="0">
                  <a:pos x="69" y="10"/>
                </a:cxn>
                <a:cxn ang="0">
                  <a:pos x="88" y="21"/>
                </a:cxn>
                <a:cxn ang="0">
                  <a:pos x="112" y="41"/>
                </a:cxn>
                <a:cxn ang="0">
                  <a:pos x="127" y="73"/>
                </a:cxn>
                <a:cxn ang="0">
                  <a:pos x="131" y="94"/>
                </a:cxn>
                <a:cxn ang="0">
                  <a:pos x="128" y="124"/>
                </a:cxn>
                <a:cxn ang="0">
                  <a:pos x="112" y="143"/>
                </a:cxn>
                <a:cxn ang="0">
                  <a:pos x="82" y="150"/>
                </a:cxn>
                <a:cxn ang="0">
                  <a:pos x="49" y="149"/>
                </a:cxn>
                <a:cxn ang="0">
                  <a:pos x="45" y="140"/>
                </a:cxn>
                <a:cxn ang="0">
                  <a:pos x="76" y="143"/>
                </a:cxn>
                <a:cxn ang="0">
                  <a:pos x="104" y="133"/>
                </a:cxn>
                <a:cxn ang="0">
                  <a:pos x="117" y="121"/>
                </a:cxn>
                <a:cxn ang="0">
                  <a:pos x="118" y="102"/>
                </a:cxn>
                <a:cxn ang="0">
                  <a:pos x="117" y="79"/>
                </a:cxn>
                <a:cxn ang="0">
                  <a:pos x="111" y="59"/>
                </a:cxn>
                <a:cxn ang="0">
                  <a:pos x="92" y="38"/>
                </a:cxn>
                <a:cxn ang="0">
                  <a:pos x="72" y="22"/>
                </a:cxn>
                <a:cxn ang="0">
                  <a:pos x="52" y="15"/>
                </a:cxn>
                <a:cxn ang="0">
                  <a:pos x="24" y="13"/>
                </a:cxn>
                <a:cxn ang="0">
                  <a:pos x="7" y="18"/>
                </a:cxn>
              </a:cxnLst>
              <a:rect l="0" t="0" r="r" b="b"/>
              <a:pathLst>
                <a:path w="131" h="150">
                  <a:moveTo>
                    <a:pt x="7" y="18"/>
                  </a:moveTo>
                  <a:lnTo>
                    <a:pt x="0" y="2"/>
                  </a:lnTo>
                  <a:lnTo>
                    <a:pt x="39" y="0"/>
                  </a:lnTo>
                  <a:lnTo>
                    <a:pt x="69" y="10"/>
                  </a:lnTo>
                  <a:lnTo>
                    <a:pt x="88" y="21"/>
                  </a:lnTo>
                  <a:lnTo>
                    <a:pt x="112" y="41"/>
                  </a:lnTo>
                  <a:lnTo>
                    <a:pt x="127" y="73"/>
                  </a:lnTo>
                  <a:lnTo>
                    <a:pt x="131" y="94"/>
                  </a:lnTo>
                  <a:lnTo>
                    <a:pt x="128" y="124"/>
                  </a:lnTo>
                  <a:lnTo>
                    <a:pt x="112" y="143"/>
                  </a:lnTo>
                  <a:lnTo>
                    <a:pt x="82" y="150"/>
                  </a:lnTo>
                  <a:lnTo>
                    <a:pt x="49" y="149"/>
                  </a:lnTo>
                  <a:lnTo>
                    <a:pt x="45" y="140"/>
                  </a:lnTo>
                  <a:lnTo>
                    <a:pt x="76" y="143"/>
                  </a:lnTo>
                  <a:lnTo>
                    <a:pt x="104" y="133"/>
                  </a:lnTo>
                  <a:lnTo>
                    <a:pt x="117" y="121"/>
                  </a:lnTo>
                  <a:lnTo>
                    <a:pt x="118" y="102"/>
                  </a:lnTo>
                  <a:lnTo>
                    <a:pt x="117" y="79"/>
                  </a:lnTo>
                  <a:lnTo>
                    <a:pt x="111" y="59"/>
                  </a:lnTo>
                  <a:lnTo>
                    <a:pt x="92" y="38"/>
                  </a:lnTo>
                  <a:lnTo>
                    <a:pt x="72" y="22"/>
                  </a:lnTo>
                  <a:lnTo>
                    <a:pt x="52" y="15"/>
                  </a:lnTo>
                  <a:lnTo>
                    <a:pt x="24" y="1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629151" y="2100263"/>
              <a:ext cx="112713" cy="16827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26" y="15"/>
                </a:cxn>
                <a:cxn ang="0">
                  <a:pos x="44" y="24"/>
                </a:cxn>
                <a:cxn ang="0">
                  <a:pos x="36" y="34"/>
                </a:cxn>
                <a:cxn ang="0">
                  <a:pos x="71" y="105"/>
                </a:cxn>
                <a:cxn ang="0">
                  <a:pos x="61" y="106"/>
                </a:cxn>
                <a:cxn ang="0">
                  <a:pos x="23" y="30"/>
                </a:cxn>
                <a:cxn ang="0">
                  <a:pos x="11" y="20"/>
                </a:cxn>
                <a:cxn ang="0">
                  <a:pos x="0" y="0"/>
                </a:cxn>
                <a:cxn ang="0">
                  <a:pos x="41" y="1"/>
                </a:cxn>
              </a:cxnLst>
              <a:rect l="0" t="0" r="r" b="b"/>
              <a:pathLst>
                <a:path w="71" h="106">
                  <a:moveTo>
                    <a:pt x="41" y="1"/>
                  </a:moveTo>
                  <a:lnTo>
                    <a:pt x="26" y="15"/>
                  </a:lnTo>
                  <a:lnTo>
                    <a:pt x="44" y="24"/>
                  </a:lnTo>
                  <a:lnTo>
                    <a:pt x="36" y="34"/>
                  </a:lnTo>
                  <a:lnTo>
                    <a:pt x="71" y="105"/>
                  </a:lnTo>
                  <a:lnTo>
                    <a:pt x="61" y="106"/>
                  </a:lnTo>
                  <a:lnTo>
                    <a:pt x="23" y="30"/>
                  </a:lnTo>
                  <a:lnTo>
                    <a:pt x="11" y="20"/>
                  </a:lnTo>
                  <a:lnTo>
                    <a:pt x="0" y="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900613" y="1576388"/>
              <a:ext cx="317500" cy="306388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66" y="57"/>
                </a:cxn>
                <a:cxn ang="0">
                  <a:pos x="72" y="33"/>
                </a:cxn>
                <a:cxn ang="0">
                  <a:pos x="87" y="15"/>
                </a:cxn>
                <a:cxn ang="0">
                  <a:pos x="102" y="5"/>
                </a:cxn>
                <a:cxn ang="0">
                  <a:pos x="117" y="2"/>
                </a:cxn>
                <a:cxn ang="0">
                  <a:pos x="138" y="0"/>
                </a:cxn>
                <a:cxn ang="0">
                  <a:pos x="157" y="5"/>
                </a:cxn>
                <a:cxn ang="0">
                  <a:pos x="175" y="15"/>
                </a:cxn>
                <a:cxn ang="0">
                  <a:pos x="187" y="28"/>
                </a:cxn>
                <a:cxn ang="0">
                  <a:pos x="196" y="48"/>
                </a:cxn>
                <a:cxn ang="0">
                  <a:pos x="200" y="72"/>
                </a:cxn>
                <a:cxn ang="0">
                  <a:pos x="200" y="97"/>
                </a:cxn>
                <a:cxn ang="0">
                  <a:pos x="196" y="129"/>
                </a:cxn>
                <a:cxn ang="0">
                  <a:pos x="184" y="150"/>
                </a:cxn>
                <a:cxn ang="0">
                  <a:pos x="177" y="168"/>
                </a:cxn>
                <a:cxn ang="0">
                  <a:pos x="159" y="181"/>
                </a:cxn>
                <a:cxn ang="0">
                  <a:pos x="141" y="190"/>
                </a:cxn>
                <a:cxn ang="0">
                  <a:pos x="116" y="193"/>
                </a:cxn>
                <a:cxn ang="0">
                  <a:pos x="94" y="191"/>
                </a:cxn>
                <a:cxn ang="0">
                  <a:pos x="76" y="178"/>
                </a:cxn>
                <a:cxn ang="0">
                  <a:pos x="69" y="155"/>
                </a:cxn>
                <a:cxn ang="0">
                  <a:pos x="66" y="132"/>
                </a:cxn>
                <a:cxn ang="0">
                  <a:pos x="60" y="117"/>
                </a:cxn>
                <a:cxn ang="0">
                  <a:pos x="46" y="117"/>
                </a:cxn>
                <a:cxn ang="0">
                  <a:pos x="18" y="140"/>
                </a:cxn>
                <a:cxn ang="0">
                  <a:pos x="3" y="142"/>
                </a:cxn>
                <a:cxn ang="0">
                  <a:pos x="0" y="126"/>
                </a:cxn>
                <a:cxn ang="0">
                  <a:pos x="9" y="114"/>
                </a:cxn>
                <a:cxn ang="0">
                  <a:pos x="33" y="102"/>
                </a:cxn>
                <a:cxn ang="0">
                  <a:pos x="62" y="86"/>
                </a:cxn>
              </a:cxnLst>
              <a:rect l="0" t="0" r="r" b="b"/>
              <a:pathLst>
                <a:path w="200" h="193">
                  <a:moveTo>
                    <a:pt x="62" y="86"/>
                  </a:moveTo>
                  <a:lnTo>
                    <a:pt x="66" y="57"/>
                  </a:lnTo>
                  <a:lnTo>
                    <a:pt x="72" y="33"/>
                  </a:lnTo>
                  <a:lnTo>
                    <a:pt x="87" y="15"/>
                  </a:lnTo>
                  <a:lnTo>
                    <a:pt x="102" y="5"/>
                  </a:lnTo>
                  <a:lnTo>
                    <a:pt x="117" y="2"/>
                  </a:lnTo>
                  <a:lnTo>
                    <a:pt x="138" y="0"/>
                  </a:lnTo>
                  <a:lnTo>
                    <a:pt x="157" y="5"/>
                  </a:lnTo>
                  <a:lnTo>
                    <a:pt x="175" y="15"/>
                  </a:lnTo>
                  <a:lnTo>
                    <a:pt x="187" y="28"/>
                  </a:lnTo>
                  <a:lnTo>
                    <a:pt x="196" y="48"/>
                  </a:lnTo>
                  <a:lnTo>
                    <a:pt x="200" y="72"/>
                  </a:lnTo>
                  <a:lnTo>
                    <a:pt x="200" y="97"/>
                  </a:lnTo>
                  <a:lnTo>
                    <a:pt x="196" y="129"/>
                  </a:lnTo>
                  <a:lnTo>
                    <a:pt x="184" y="150"/>
                  </a:lnTo>
                  <a:lnTo>
                    <a:pt x="177" y="168"/>
                  </a:lnTo>
                  <a:lnTo>
                    <a:pt x="159" y="181"/>
                  </a:lnTo>
                  <a:lnTo>
                    <a:pt x="141" y="190"/>
                  </a:lnTo>
                  <a:lnTo>
                    <a:pt x="116" y="193"/>
                  </a:lnTo>
                  <a:lnTo>
                    <a:pt x="94" y="191"/>
                  </a:lnTo>
                  <a:lnTo>
                    <a:pt x="76" y="178"/>
                  </a:lnTo>
                  <a:lnTo>
                    <a:pt x="69" y="155"/>
                  </a:lnTo>
                  <a:lnTo>
                    <a:pt x="66" y="132"/>
                  </a:lnTo>
                  <a:lnTo>
                    <a:pt x="60" y="117"/>
                  </a:lnTo>
                  <a:lnTo>
                    <a:pt x="46" y="117"/>
                  </a:lnTo>
                  <a:lnTo>
                    <a:pt x="18" y="140"/>
                  </a:lnTo>
                  <a:lnTo>
                    <a:pt x="3" y="142"/>
                  </a:lnTo>
                  <a:lnTo>
                    <a:pt x="0" y="126"/>
                  </a:lnTo>
                  <a:lnTo>
                    <a:pt x="9" y="114"/>
                  </a:lnTo>
                  <a:lnTo>
                    <a:pt x="33" y="102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902201" y="1908175"/>
              <a:ext cx="268288" cy="498475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35" y="29"/>
                </a:cxn>
                <a:cxn ang="0">
                  <a:pos x="56" y="13"/>
                </a:cxn>
                <a:cxn ang="0">
                  <a:pos x="77" y="4"/>
                </a:cxn>
                <a:cxn ang="0">
                  <a:pos x="96" y="0"/>
                </a:cxn>
                <a:cxn ang="0">
                  <a:pos x="114" y="3"/>
                </a:cxn>
                <a:cxn ang="0">
                  <a:pos x="128" y="10"/>
                </a:cxn>
                <a:cxn ang="0">
                  <a:pos x="140" y="19"/>
                </a:cxn>
                <a:cxn ang="0">
                  <a:pos x="150" y="35"/>
                </a:cxn>
                <a:cxn ang="0">
                  <a:pos x="153" y="55"/>
                </a:cxn>
                <a:cxn ang="0">
                  <a:pos x="151" y="74"/>
                </a:cxn>
                <a:cxn ang="0">
                  <a:pos x="144" y="91"/>
                </a:cxn>
                <a:cxn ang="0">
                  <a:pos x="134" y="106"/>
                </a:cxn>
                <a:cxn ang="0">
                  <a:pos x="124" y="124"/>
                </a:cxn>
                <a:cxn ang="0">
                  <a:pos x="118" y="141"/>
                </a:cxn>
                <a:cxn ang="0">
                  <a:pos x="118" y="166"/>
                </a:cxn>
                <a:cxn ang="0">
                  <a:pos x="124" y="181"/>
                </a:cxn>
                <a:cxn ang="0">
                  <a:pos x="140" y="199"/>
                </a:cxn>
                <a:cxn ang="0">
                  <a:pos x="151" y="215"/>
                </a:cxn>
                <a:cxn ang="0">
                  <a:pos x="162" y="228"/>
                </a:cxn>
                <a:cxn ang="0">
                  <a:pos x="169" y="250"/>
                </a:cxn>
                <a:cxn ang="0">
                  <a:pos x="167" y="273"/>
                </a:cxn>
                <a:cxn ang="0">
                  <a:pos x="161" y="290"/>
                </a:cxn>
                <a:cxn ang="0">
                  <a:pos x="150" y="304"/>
                </a:cxn>
                <a:cxn ang="0">
                  <a:pos x="125" y="314"/>
                </a:cxn>
                <a:cxn ang="0">
                  <a:pos x="101" y="314"/>
                </a:cxn>
                <a:cxn ang="0">
                  <a:pos x="79" y="311"/>
                </a:cxn>
                <a:cxn ang="0">
                  <a:pos x="47" y="297"/>
                </a:cxn>
                <a:cxn ang="0">
                  <a:pos x="26" y="272"/>
                </a:cxn>
                <a:cxn ang="0">
                  <a:pos x="8" y="237"/>
                </a:cxn>
                <a:cxn ang="0">
                  <a:pos x="0" y="196"/>
                </a:cxn>
                <a:cxn ang="0">
                  <a:pos x="0" y="159"/>
                </a:cxn>
                <a:cxn ang="0">
                  <a:pos x="3" y="127"/>
                </a:cxn>
                <a:cxn ang="0">
                  <a:pos x="8" y="91"/>
                </a:cxn>
                <a:cxn ang="0">
                  <a:pos x="21" y="59"/>
                </a:cxn>
              </a:cxnLst>
              <a:rect l="0" t="0" r="r" b="b"/>
              <a:pathLst>
                <a:path w="169" h="314">
                  <a:moveTo>
                    <a:pt x="21" y="59"/>
                  </a:moveTo>
                  <a:lnTo>
                    <a:pt x="35" y="29"/>
                  </a:lnTo>
                  <a:lnTo>
                    <a:pt x="56" y="13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114" y="3"/>
                  </a:lnTo>
                  <a:lnTo>
                    <a:pt x="128" y="10"/>
                  </a:lnTo>
                  <a:lnTo>
                    <a:pt x="140" y="19"/>
                  </a:lnTo>
                  <a:lnTo>
                    <a:pt x="150" y="35"/>
                  </a:lnTo>
                  <a:lnTo>
                    <a:pt x="153" y="55"/>
                  </a:lnTo>
                  <a:lnTo>
                    <a:pt x="151" y="74"/>
                  </a:lnTo>
                  <a:lnTo>
                    <a:pt x="144" y="91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18" y="141"/>
                  </a:lnTo>
                  <a:lnTo>
                    <a:pt x="118" y="166"/>
                  </a:lnTo>
                  <a:lnTo>
                    <a:pt x="124" y="181"/>
                  </a:lnTo>
                  <a:lnTo>
                    <a:pt x="140" y="199"/>
                  </a:lnTo>
                  <a:lnTo>
                    <a:pt x="151" y="215"/>
                  </a:lnTo>
                  <a:lnTo>
                    <a:pt x="162" y="228"/>
                  </a:lnTo>
                  <a:lnTo>
                    <a:pt x="169" y="250"/>
                  </a:lnTo>
                  <a:lnTo>
                    <a:pt x="167" y="273"/>
                  </a:lnTo>
                  <a:lnTo>
                    <a:pt x="161" y="290"/>
                  </a:lnTo>
                  <a:lnTo>
                    <a:pt x="150" y="304"/>
                  </a:lnTo>
                  <a:lnTo>
                    <a:pt x="125" y="314"/>
                  </a:lnTo>
                  <a:lnTo>
                    <a:pt x="101" y="314"/>
                  </a:lnTo>
                  <a:lnTo>
                    <a:pt x="79" y="311"/>
                  </a:lnTo>
                  <a:lnTo>
                    <a:pt x="47" y="297"/>
                  </a:lnTo>
                  <a:lnTo>
                    <a:pt x="26" y="272"/>
                  </a:lnTo>
                  <a:lnTo>
                    <a:pt x="8" y="237"/>
                  </a:lnTo>
                  <a:lnTo>
                    <a:pt x="0" y="196"/>
                  </a:lnTo>
                  <a:lnTo>
                    <a:pt x="0" y="159"/>
                  </a:lnTo>
                  <a:lnTo>
                    <a:pt x="3" y="127"/>
                  </a:lnTo>
                  <a:lnTo>
                    <a:pt x="8" y="91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72013" y="1922463"/>
              <a:ext cx="382588" cy="25876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97" y="0"/>
                </a:cxn>
                <a:cxn ang="0">
                  <a:pos x="231" y="0"/>
                </a:cxn>
                <a:cxn ang="0">
                  <a:pos x="241" y="10"/>
                </a:cxn>
                <a:cxn ang="0">
                  <a:pos x="237" y="25"/>
                </a:cxn>
                <a:cxn ang="0">
                  <a:pos x="207" y="35"/>
                </a:cxn>
                <a:cxn ang="0">
                  <a:pos x="184" y="56"/>
                </a:cxn>
                <a:cxn ang="0">
                  <a:pos x="162" y="51"/>
                </a:cxn>
                <a:cxn ang="0">
                  <a:pos x="130" y="58"/>
                </a:cxn>
                <a:cxn ang="0">
                  <a:pos x="96" y="79"/>
                </a:cxn>
                <a:cxn ang="0">
                  <a:pos x="76" y="97"/>
                </a:cxn>
                <a:cxn ang="0">
                  <a:pos x="62" y="117"/>
                </a:cxn>
                <a:cxn ang="0">
                  <a:pos x="52" y="137"/>
                </a:cxn>
                <a:cxn ang="0">
                  <a:pos x="47" y="158"/>
                </a:cxn>
                <a:cxn ang="0">
                  <a:pos x="33" y="163"/>
                </a:cxn>
                <a:cxn ang="0">
                  <a:pos x="19" y="155"/>
                </a:cxn>
                <a:cxn ang="0">
                  <a:pos x="23" y="137"/>
                </a:cxn>
                <a:cxn ang="0">
                  <a:pos x="38" y="124"/>
                </a:cxn>
                <a:cxn ang="0">
                  <a:pos x="29" y="112"/>
                </a:cxn>
                <a:cxn ang="0">
                  <a:pos x="0" y="105"/>
                </a:cxn>
                <a:cxn ang="0">
                  <a:pos x="49" y="96"/>
                </a:cxn>
                <a:cxn ang="0">
                  <a:pos x="76" y="70"/>
                </a:cxn>
                <a:cxn ang="0">
                  <a:pos x="102" y="48"/>
                </a:cxn>
                <a:cxn ang="0">
                  <a:pos x="128" y="28"/>
                </a:cxn>
                <a:cxn ang="0">
                  <a:pos x="156" y="13"/>
                </a:cxn>
              </a:cxnLst>
              <a:rect l="0" t="0" r="r" b="b"/>
              <a:pathLst>
                <a:path w="241" h="163">
                  <a:moveTo>
                    <a:pt x="156" y="13"/>
                  </a:moveTo>
                  <a:lnTo>
                    <a:pt x="197" y="0"/>
                  </a:lnTo>
                  <a:lnTo>
                    <a:pt x="231" y="0"/>
                  </a:lnTo>
                  <a:lnTo>
                    <a:pt x="241" y="10"/>
                  </a:lnTo>
                  <a:lnTo>
                    <a:pt x="237" y="25"/>
                  </a:lnTo>
                  <a:lnTo>
                    <a:pt x="207" y="35"/>
                  </a:lnTo>
                  <a:lnTo>
                    <a:pt x="184" y="56"/>
                  </a:lnTo>
                  <a:lnTo>
                    <a:pt x="162" y="51"/>
                  </a:lnTo>
                  <a:lnTo>
                    <a:pt x="130" y="58"/>
                  </a:lnTo>
                  <a:lnTo>
                    <a:pt x="96" y="79"/>
                  </a:lnTo>
                  <a:lnTo>
                    <a:pt x="76" y="97"/>
                  </a:lnTo>
                  <a:lnTo>
                    <a:pt x="62" y="117"/>
                  </a:lnTo>
                  <a:lnTo>
                    <a:pt x="52" y="137"/>
                  </a:lnTo>
                  <a:lnTo>
                    <a:pt x="47" y="158"/>
                  </a:lnTo>
                  <a:lnTo>
                    <a:pt x="33" y="163"/>
                  </a:lnTo>
                  <a:lnTo>
                    <a:pt x="19" y="155"/>
                  </a:lnTo>
                  <a:lnTo>
                    <a:pt x="23" y="137"/>
                  </a:lnTo>
                  <a:lnTo>
                    <a:pt x="38" y="124"/>
                  </a:lnTo>
                  <a:lnTo>
                    <a:pt x="29" y="112"/>
                  </a:lnTo>
                  <a:lnTo>
                    <a:pt x="0" y="105"/>
                  </a:lnTo>
                  <a:lnTo>
                    <a:pt x="49" y="96"/>
                  </a:lnTo>
                  <a:lnTo>
                    <a:pt x="76" y="70"/>
                  </a:lnTo>
                  <a:lnTo>
                    <a:pt x="102" y="48"/>
                  </a:lnTo>
                  <a:lnTo>
                    <a:pt x="128" y="28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575176" y="1952625"/>
              <a:ext cx="552450" cy="471488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303" y="30"/>
                </a:cxn>
                <a:cxn ang="0">
                  <a:pos x="306" y="10"/>
                </a:cxn>
                <a:cxn ang="0">
                  <a:pos x="313" y="0"/>
                </a:cxn>
                <a:cxn ang="0">
                  <a:pos x="325" y="0"/>
                </a:cxn>
                <a:cxn ang="0">
                  <a:pos x="337" y="3"/>
                </a:cxn>
                <a:cxn ang="0">
                  <a:pos x="347" y="15"/>
                </a:cxn>
                <a:cxn ang="0">
                  <a:pos x="348" y="34"/>
                </a:cxn>
                <a:cxn ang="0">
                  <a:pos x="342" y="66"/>
                </a:cxn>
                <a:cxn ang="0">
                  <a:pos x="326" y="97"/>
                </a:cxn>
                <a:cxn ang="0">
                  <a:pos x="282" y="149"/>
                </a:cxn>
                <a:cxn ang="0">
                  <a:pos x="244" y="194"/>
                </a:cxn>
                <a:cxn ang="0">
                  <a:pos x="217" y="210"/>
                </a:cxn>
                <a:cxn ang="0">
                  <a:pos x="169" y="231"/>
                </a:cxn>
                <a:cxn ang="0">
                  <a:pos x="120" y="251"/>
                </a:cxn>
                <a:cxn ang="0">
                  <a:pos x="91" y="273"/>
                </a:cxn>
                <a:cxn ang="0">
                  <a:pos x="78" y="294"/>
                </a:cxn>
                <a:cxn ang="0">
                  <a:pos x="57" y="297"/>
                </a:cxn>
                <a:cxn ang="0">
                  <a:pos x="27" y="289"/>
                </a:cxn>
                <a:cxn ang="0">
                  <a:pos x="3" y="273"/>
                </a:cxn>
                <a:cxn ang="0">
                  <a:pos x="0" y="254"/>
                </a:cxn>
                <a:cxn ang="0">
                  <a:pos x="15" y="254"/>
                </a:cxn>
                <a:cxn ang="0">
                  <a:pos x="32" y="260"/>
                </a:cxn>
                <a:cxn ang="0">
                  <a:pos x="57" y="270"/>
                </a:cxn>
                <a:cxn ang="0">
                  <a:pos x="75" y="263"/>
                </a:cxn>
                <a:cxn ang="0">
                  <a:pos x="79" y="247"/>
                </a:cxn>
                <a:cxn ang="0">
                  <a:pos x="60" y="241"/>
                </a:cxn>
                <a:cxn ang="0">
                  <a:pos x="37" y="229"/>
                </a:cxn>
                <a:cxn ang="0">
                  <a:pos x="37" y="220"/>
                </a:cxn>
                <a:cxn ang="0">
                  <a:pos x="57" y="215"/>
                </a:cxn>
                <a:cxn ang="0">
                  <a:pos x="78" y="222"/>
                </a:cxn>
                <a:cxn ang="0">
                  <a:pos x="98" y="232"/>
                </a:cxn>
                <a:cxn ang="0">
                  <a:pos x="126" y="223"/>
                </a:cxn>
                <a:cxn ang="0">
                  <a:pos x="167" y="201"/>
                </a:cxn>
                <a:cxn ang="0">
                  <a:pos x="199" y="183"/>
                </a:cxn>
                <a:cxn ang="0">
                  <a:pos x="229" y="169"/>
                </a:cxn>
                <a:cxn ang="0">
                  <a:pos x="247" y="141"/>
                </a:cxn>
                <a:cxn ang="0">
                  <a:pos x="265" y="111"/>
                </a:cxn>
                <a:cxn ang="0">
                  <a:pos x="285" y="80"/>
                </a:cxn>
                <a:cxn ang="0">
                  <a:pos x="292" y="61"/>
                </a:cxn>
              </a:cxnLst>
              <a:rect l="0" t="0" r="r" b="b"/>
              <a:pathLst>
                <a:path w="348" h="297">
                  <a:moveTo>
                    <a:pt x="292" y="61"/>
                  </a:moveTo>
                  <a:lnTo>
                    <a:pt x="303" y="30"/>
                  </a:lnTo>
                  <a:lnTo>
                    <a:pt x="306" y="10"/>
                  </a:lnTo>
                  <a:lnTo>
                    <a:pt x="313" y="0"/>
                  </a:lnTo>
                  <a:lnTo>
                    <a:pt x="325" y="0"/>
                  </a:lnTo>
                  <a:lnTo>
                    <a:pt x="337" y="3"/>
                  </a:lnTo>
                  <a:lnTo>
                    <a:pt x="347" y="15"/>
                  </a:lnTo>
                  <a:lnTo>
                    <a:pt x="348" y="34"/>
                  </a:lnTo>
                  <a:lnTo>
                    <a:pt x="342" y="66"/>
                  </a:lnTo>
                  <a:lnTo>
                    <a:pt x="326" y="97"/>
                  </a:lnTo>
                  <a:lnTo>
                    <a:pt x="282" y="149"/>
                  </a:lnTo>
                  <a:lnTo>
                    <a:pt x="244" y="194"/>
                  </a:lnTo>
                  <a:lnTo>
                    <a:pt x="217" y="210"/>
                  </a:lnTo>
                  <a:lnTo>
                    <a:pt x="169" y="231"/>
                  </a:lnTo>
                  <a:lnTo>
                    <a:pt x="120" y="251"/>
                  </a:lnTo>
                  <a:lnTo>
                    <a:pt x="91" y="273"/>
                  </a:lnTo>
                  <a:lnTo>
                    <a:pt x="78" y="294"/>
                  </a:lnTo>
                  <a:lnTo>
                    <a:pt x="57" y="297"/>
                  </a:lnTo>
                  <a:lnTo>
                    <a:pt x="27" y="289"/>
                  </a:lnTo>
                  <a:lnTo>
                    <a:pt x="3" y="273"/>
                  </a:lnTo>
                  <a:lnTo>
                    <a:pt x="0" y="254"/>
                  </a:lnTo>
                  <a:lnTo>
                    <a:pt x="15" y="254"/>
                  </a:lnTo>
                  <a:lnTo>
                    <a:pt x="32" y="260"/>
                  </a:lnTo>
                  <a:lnTo>
                    <a:pt x="57" y="270"/>
                  </a:lnTo>
                  <a:lnTo>
                    <a:pt x="75" y="263"/>
                  </a:lnTo>
                  <a:lnTo>
                    <a:pt x="79" y="247"/>
                  </a:lnTo>
                  <a:lnTo>
                    <a:pt x="60" y="241"/>
                  </a:lnTo>
                  <a:lnTo>
                    <a:pt x="37" y="229"/>
                  </a:lnTo>
                  <a:lnTo>
                    <a:pt x="37" y="220"/>
                  </a:lnTo>
                  <a:lnTo>
                    <a:pt x="57" y="215"/>
                  </a:lnTo>
                  <a:lnTo>
                    <a:pt x="78" y="222"/>
                  </a:lnTo>
                  <a:lnTo>
                    <a:pt x="98" y="232"/>
                  </a:lnTo>
                  <a:lnTo>
                    <a:pt x="126" y="223"/>
                  </a:lnTo>
                  <a:lnTo>
                    <a:pt x="167" y="201"/>
                  </a:lnTo>
                  <a:lnTo>
                    <a:pt x="199" y="183"/>
                  </a:lnTo>
                  <a:lnTo>
                    <a:pt x="229" y="169"/>
                  </a:lnTo>
                  <a:lnTo>
                    <a:pt x="247" y="141"/>
                  </a:lnTo>
                  <a:lnTo>
                    <a:pt x="265" y="111"/>
                  </a:lnTo>
                  <a:lnTo>
                    <a:pt x="285" y="80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945063" y="2297113"/>
              <a:ext cx="225425" cy="585788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20" y="1"/>
                </a:cxn>
                <a:cxn ang="0">
                  <a:pos x="142" y="13"/>
                </a:cxn>
                <a:cxn ang="0">
                  <a:pos x="137" y="48"/>
                </a:cxn>
                <a:cxn ang="0">
                  <a:pos x="129" y="108"/>
                </a:cxn>
                <a:cxn ang="0">
                  <a:pos x="119" y="153"/>
                </a:cxn>
                <a:cxn ang="0">
                  <a:pos x="116" y="186"/>
                </a:cxn>
                <a:cxn ang="0">
                  <a:pos x="124" y="227"/>
                </a:cxn>
                <a:cxn ang="0">
                  <a:pos x="124" y="273"/>
                </a:cxn>
                <a:cxn ang="0">
                  <a:pos x="124" y="308"/>
                </a:cxn>
                <a:cxn ang="0">
                  <a:pos x="130" y="332"/>
                </a:cxn>
                <a:cxn ang="0">
                  <a:pos x="134" y="348"/>
                </a:cxn>
                <a:cxn ang="0">
                  <a:pos x="129" y="360"/>
                </a:cxn>
                <a:cxn ang="0">
                  <a:pos x="119" y="369"/>
                </a:cxn>
                <a:cxn ang="0">
                  <a:pos x="97" y="366"/>
                </a:cxn>
                <a:cxn ang="0">
                  <a:pos x="80" y="357"/>
                </a:cxn>
                <a:cxn ang="0">
                  <a:pos x="55" y="348"/>
                </a:cxn>
                <a:cxn ang="0">
                  <a:pos x="10" y="342"/>
                </a:cxn>
                <a:cxn ang="0">
                  <a:pos x="0" y="335"/>
                </a:cxn>
                <a:cxn ang="0">
                  <a:pos x="10" y="322"/>
                </a:cxn>
                <a:cxn ang="0">
                  <a:pos x="45" y="318"/>
                </a:cxn>
                <a:cxn ang="0">
                  <a:pos x="71" y="321"/>
                </a:cxn>
                <a:cxn ang="0">
                  <a:pos x="80" y="329"/>
                </a:cxn>
                <a:cxn ang="0">
                  <a:pos x="97" y="335"/>
                </a:cxn>
                <a:cxn ang="0">
                  <a:pos x="107" y="330"/>
                </a:cxn>
                <a:cxn ang="0">
                  <a:pos x="107" y="316"/>
                </a:cxn>
                <a:cxn ang="0">
                  <a:pos x="101" y="289"/>
                </a:cxn>
                <a:cxn ang="0">
                  <a:pos x="94" y="258"/>
                </a:cxn>
                <a:cxn ang="0">
                  <a:pos x="85" y="201"/>
                </a:cxn>
                <a:cxn ang="0">
                  <a:pos x="85" y="172"/>
                </a:cxn>
                <a:cxn ang="0">
                  <a:pos x="77" y="117"/>
                </a:cxn>
                <a:cxn ang="0">
                  <a:pos x="77" y="69"/>
                </a:cxn>
                <a:cxn ang="0">
                  <a:pos x="79" y="44"/>
                </a:cxn>
                <a:cxn ang="0">
                  <a:pos x="85" y="19"/>
                </a:cxn>
              </a:cxnLst>
              <a:rect l="0" t="0" r="r" b="b"/>
              <a:pathLst>
                <a:path w="142" h="369">
                  <a:moveTo>
                    <a:pt x="85" y="19"/>
                  </a:moveTo>
                  <a:lnTo>
                    <a:pt x="92" y="1"/>
                  </a:lnTo>
                  <a:lnTo>
                    <a:pt x="104" y="0"/>
                  </a:lnTo>
                  <a:lnTo>
                    <a:pt x="120" y="1"/>
                  </a:lnTo>
                  <a:lnTo>
                    <a:pt x="142" y="13"/>
                  </a:lnTo>
                  <a:lnTo>
                    <a:pt x="137" y="48"/>
                  </a:lnTo>
                  <a:lnTo>
                    <a:pt x="129" y="108"/>
                  </a:lnTo>
                  <a:lnTo>
                    <a:pt x="119" y="153"/>
                  </a:lnTo>
                  <a:lnTo>
                    <a:pt x="116" y="186"/>
                  </a:lnTo>
                  <a:lnTo>
                    <a:pt x="124" y="227"/>
                  </a:lnTo>
                  <a:lnTo>
                    <a:pt x="124" y="273"/>
                  </a:lnTo>
                  <a:lnTo>
                    <a:pt x="124" y="308"/>
                  </a:lnTo>
                  <a:lnTo>
                    <a:pt x="130" y="332"/>
                  </a:lnTo>
                  <a:lnTo>
                    <a:pt x="134" y="348"/>
                  </a:lnTo>
                  <a:lnTo>
                    <a:pt x="129" y="360"/>
                  </a:lnTo>
                  <a:lnTo>
                    <a:pt x="119" y="369"/>
                  </a:lnTo>
                  <a:lnTo>
                    <a:pt x="97" y="366"/>
                  </a:lnTo>
                  <a:lnTo>
                    <a:pt x="80" y="357"/>
                  </a:lnTo>
                  <a:lnTo>
                    <a:pt x="55" y="348"/>
                  </a:lnTo>
                  <a:lnTo>
                    <a:pt x="10" y="342"/>
                  </a:lnTo>
                  <a:lnTo>
                    <a:pt x="0" y="335"/>
                  </a:lnTo>
                  <a:lnTo>
                    <a:pt x="10" y="322"/>
                  </a:lnTo>
                  <a:lnTo>
                    <a:pt x="45" y="318"/>
                  </a:lnTo>
                  <a:lnTo>
                    <a:pt x="71" y="321"/>
                  </a:lnTo>
                  <a:lnTo>
                    <a:pt x="80" y="329"/>
                  </a:lnTo>
                  <a:lnTo>
                    <a:pt x="97" y="335"/>
                  </a:lnTo>
                  <a:lnTo>
                    <a:pt x="107" y="330"/>
                  </a:lnTo>
                  <a:lnTo>
                    <a:pt x="107" y="316"/>
                  </a:lnTo>
                  <a:lnTo>
                    <a:pt x="101" y="289"/>
                  </a:lnTo>
                  <a:lnTo>
                    <a:pt x="94" y="258"/>
                  </a:lnTo>
                  <a:lnTo>
                    <a:pt x="85" y="201"/>
                  </a:lnTo>
                  <a:lnTo>
                    <a:pt x="85" y="172"/>
                  </a:lnTo>
                  <a:lnTo>
                    <a:pt x="77" y="117"/>
                  </a:lnTo>
                  <a:lnTo>
                    <a:pt x="77" y="69"/>
                  </a:lnTo>
                  <a:lnTo>
                    <a:pt x="79" y="4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840288" y="2271713"/>
              <a:ext cx="233363" cy="642938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92" y="22"/>
                </a:cxn>
                <a:cxn ang="0">
                  <a:pos x="118" y="0"/>
                </a:cxn>
                <a:cxn ang="0">
                  <a:pos x="140" y="3"/>
                </a:cxn>
                <a:cxn ang="0">
                  <a:pos x="147" y="22"/>
                </a:cxn>
                <a:cxn ang="0">
                  <a:pos x="144" y="49"/>
                </a:cxn>
                <a:cxn ang="0">
                  <a:pos x="133" y="73"/>
                </a:cxn>
                <a:cxn ang="0">
                  <a:pos x="110" y="118"/>
                </a:cxn>
                <a:cxn ang="0">
                  <a:pos x="92" y="163"/>
                </a:cxn>
                <a:cxn ang="0">
                  <a:pos x="89" y="205"/>
                </a:cxn>
                <a:cxn ang="0">
                  <a:pos x="95" y="242"/>
                </a:cxn>
                <a:cxn ang="0">
                  <a:pos x="112" y="298"/>
                </a:cxn>
                <a:cxn ang="0">
                  <a:pos x="117" y="338"/>
                </a:cxn>
                <a:cxn ang="0">
                  <a:pos x="117" y="367"/>
                </a:cxn>
                <a:cxn ang="0">
                  <a:pos x="124" y="386"/>
                </a:cxn>
                <a:cxn ang="0">
                  <a:pos x="124" y="402"/>
                </a:cxn>
                <a:cxn ang="0">
                  <a:pos x="108" y="405"/>
                </a:cxn>
                <a:cxn ang="0">
                  <a:pos x="95" y="404"/>
                </a:cxn>
                <a:cxn ang="0">
                  <a:pos x="63" y="397"/>
                </a:cxn>
                <a:cxn ang="0">
                  <a:pos x="12" y="388"/>
                </a:cxn>
                <a:cxn ang="0">
                  <a:pos x="0" y="376"/>
                </a:cxn>
                <a:cxn ang="0">
                  <a:pos x="7" y="364"/>
                </a:cxn>
                <a:cxn ang="0">
                  <a:pos x="31" y="355"/>
                </a:cxn>
                <a:cxn ang="0">
                  <a:pos x="45" y="360"/>
                </a:cxn>
                <a:cxn ang="0">
                  <a:pos x="63" y="373"/>
                </a:cxn>
                <a:cxn ang="0">
                  <a:pos x="92" y="379"/>
                </a:cxn>
                <a:cxn ang="0">
                  <a:pos x="95" y="367"/>
                </a:cxn>
                <a:cxn ang="0">
                  <a:pos x="98" y="343"/>
                </a:cxn>
                <a:cxn ang="0">
                  <a:pos x="88" y="313"/>
                </a:cxn>
                <a:cxn ang="0">
                  <a:pos x="73" y="273"/>
                </a:cxn>
                <a:cxn ang="0">
                  <a:pos x="62" y="238"/>
                </a:cxn>
                <a:cxn ang="0">
                  <a:pos x="60" y="211"/>
                </a:cxn>
                <a:cxn ang="0">
                  <a:pos x="57" y="175"/>
                </a:cxn>
                <a:cxn ang="0">
                  <a:pos x="58" y="142"/>
                </a:cxn>
                <a:cxn ang="0">
                  <a:pos x="63" y="108"/>
                </a:cxn>
                <a:cxn ang="0">
                  <a:pos x="70" y="83"/>
                </a:cxn>
                <a:cxn ang="0">
                  <a:pos x="78" y="61"/>
                </a:cxn>
              </a:cxnLst>
              <a:rect l="0" t="0" r="r" b="b"/>
              <a:pathLst>
                <a:path w="147" h="405">
                  <a:moveTo>
                    <a:pt x="78" y="61"/>
                  </a:moveTo>
                  <a:lnTo>
                    <a:pt x="92" y="22"/>
                  </a:lnTo>
                  <a:lnTo>
                    <a:pt x="118" y="0"/>
                  </a:lnTo>
                  <a:lnTo>
                    <a:pt x="140" y="3"/>
                  </a:lnTo>
                  <a:lnTo>
                    <a:pt x="147" y="22"/>
                  </a:lnTo>
                  <a:lnTo>
                    <a:pt x="144" y="49"/>
                  </a:lnTo>
                  <a:lnTo>
                    <a:pt x="133" y="73"/>
                  </a:lnTo>
                  <a:lnTo>
                    <a:pt x="110" y="118"/>
                  </a:lnTo>
                  <a:lnTo>
                    <a:pt x="92" y="163"/>
                  </a:lnTo>
                  <a:lnTo>
                    <a:pt x="89" y="205"/>
                  </a:lnTo>
                  <a:lnTo>
                    <a:pt x="95" y="242"/>
                  </a:lnTo>
                  <a:lnTo>
                    <a:pt x="112" y="298"/>
                  </a:lnTo>
                  <a:lnTo>
                    <a:pt x="117" y="338"/>
                  </a:lnTo>
                  <a:lnTo>
                    <a:pt x="117" y="367"/>
                  </a:lnTo>
                  <a:lnTo>
                    <a:pt x="124" y="386"/>
                  </a:lnTo>
                  <a:lnTo>
                    <a:pt x="124" y="402"/>
                  </a:lnTo>
                  <a:lnTo>
                    <a:pt x="108" y="405"/>
                  </a:lnTo>
                  <a:lnTo>
                    <a:pt x="95" y="404"/>
                  </a:lnTo>
                  <a:lnTo>
                    <a:pt x="63" y="397"/>
                  </a:lnTo>
                  <a:lnTo>
                    <a:pt x="12" y="388"/>
                  </a:lnTo>
                  <a:lnTo>
                    <a:pt x="0" y="376"/>
                  </a:lnTo>
                  <a:lnTo>
                    <a:pt x="7" y="364"/>
                  </a:lnTo>
                  <a:lnTo>
                    <a:pt x="31" y="355"/>
                  </a:lnTo>
                  <a:lnTo>
                    <a:pt x="45" y="360"/>
                  </a:lnTo>
                  <a:lnTo>
                    <a:pt x="63" y="373"/>
                  </a:lnTo>
                  <a:lnTo>
                    <a:pt x="92" y="379"/>
                  </a:lnTo>
                  <a:lnTo>
                    <a:pt x="95" y="367"/>
                  </a:lnTo>
                  <a:lnTo>
                    <a:pt x="98" y="343"/>
                  </a:lnTo>
                  <a:lnTo>
                    <a:pt x="88" y="313"/>
                  </a:lnTo>
                  <a:lnTo>
                    <a:pt x="73" y="273"/>
                  </a:lnTo>
                  <a:lnTo>
                    <a:pt x="62" y="238"/>
                  </a:lnTo>
                  <a:lnTo>
                    <a:pt x="60" y="211"/>
                  </a:lnTo>
                  <a:lnTo>
                    <a:pt x="57" y="175"/>
                  </a:lnTo>
                  <a:lnTo>
                    <a:pt x="58" y="142"/>
                  </a:lnTo>
                  <a:lnTo>
                    <a:pt x="63" y="108"/>
                  </a:lnTo>
                  <a:lnTo>
                    <a:pt x="70" y="83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4608513" y="1595438"/>
              <a:ext cx="119063" cy="525463"/>
            </a:xfrm>
            <a:custGeom>
              <a:avLst/>
              <a:gdLst/>
              <a:ahLst/>
              <a:cxnLst>
                <a:cxn ang="0">
                  <a:pos x="18" y="325"/>
                </a:cxn>
                <a:cxn ang="0">
                  <a:pos x="12" y="262"/>
                </a:cxn>
                <a:cxn ang="0">
                  <a:pos x="5" y="113"/>
                </a:cxn>
                <a:cxn ang="0">
                  <a:pos x="0" y="0"/>
                </a:cxn>
                <a:cxn ang="0">
                  <a:pos x="31" y="28"/>
                </a:cxn>
                <a:cxn ang="0">
                  <a:pos x="57" y="76"/>
                </a:cxn>
                <a:cxn ang="0">
                  <a:pos x="72" y="148"/>
                </a:cxn>
                <a:cxn ang="0">
                  <a:pos x="75" y="211"/>
                </a:cxn>
                <a:cxn ang="0">
                  <a:pos x="68" y="263"/>
                </a:cxn>
                <a:cxn ang="0">
                  <a:pos x="47" y="300"/>
                </a:cxn>
                <a:cxn ang="0">
                  <a:pos x="28" y="331"/>
                </a:cxn>
                <a:cxn ang="0">
                  <a:pos x="18" y="325"/>
                </a:cxn>
              </a:cxnLst>
              <a:rect l="0" t="0" r="r" b="b"/>
              <a:pathLst>
                <a:path w="75" h="331">
                  <a:moveTo>
                    <a:pt x="18" y="325"/>
                  </a:moveTo>
                  <a:lnTo>
                    <a:pt x="12" y="262"/>
                  </a:lnTo>
                  <a:lnTo>
                    <a:pt x="5" y="113"/>
                  </a:lnTo>
                  <a:lnTo>
                    <a:pt x="0" y="0"/>
                  </a:lnTo>
                  <a:lnTo>
                    <a:pt x="31" y="28"/>
                  </a:lnTo>
                  <a:lnTo>
                    <a:pt x="57" y="76"/>
                  </a:lnTo>
                  <a:lnTo>
                    <a:pt x="72" y="148"/>
                  </a:lnTo>
                  <a:lnTo>
                    <a:pt x="75" y="211"/>
                  </a:lnTo>
                  <a:lnTo>
                    <a:pt x="68" y="263"/>
                  </a:lnTo>
                  <a:lnTo>
                    <a:pt x="47" y="300"/>
                  </a:lnTo>
                  <a:lnTo>
                    <a:pt x="28" y="331"/>
                  </a:lnTo>
                  <a:lnTo>
                    <a:pt x="18" y="32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4600576" y="1571625"/>
              <a:ext cx="134938" cy="560388"/>
            </a:xfrm>
            <a:custGeom>
              <a:avLst/>
              <a:gdLst/>
              <a:ahLst/>
              <a:cxnLst>
                <a:cxn ang="0">
                  <a:pos x="16" y="333"/>
                </a:cxn>
                <a:cxn ang="0">
                  <a:pos x="0" y="0"/>
                </a:cxn>
                <a:cxn ang="0">
                  <a:pos x="19" y="12"/>
                </a:cxn>
                <a:cxn ang="0">
                  <a:pos x="36" y="35"/>
                </a:cxn>
                <a:cxn ang="0">
                  <a:pos x="55" y="66"/>
                </a:cxn>
                <a:cxn ang="0">
                  <a:pos x="68" y="105"/>
                </a:cxn>
                <a:cxn ang="0">
                  <a:pos x="80" y="144"/>
                </a:cxn>
                <a:cxn ang="0">
                  <a:pos x="83" y="185"/>
                </a:cxn>
                <a:cxn ang="0">
                  <a:pos x="85" y="225"/>
                </a:cxn>
                <a:cxn ang="0">
                  <a:pos x="83" y="263"/>
                </a:cxn>
                <a:cxn ang="0">
                  <a:pos x="73" y="294"/>
                </a:cxn>
                <a:cxn ang="0">
                  <a:pos x="55" y="321"/>
                </a:cxn>
                <a:cxn ang="0">
                  <a:pos x="35" y="334"/>
                </a:cxn>
                <a:cxn ang="0">
                  <a:pos x="33" y="324"/>
                </a:cxn>
                <a:cxn ang="0">
                  <a:pos x="42" y="311"/>
                </a:cxn>
                <a:cxn ang="0">
                  <a:pos x="56" y="294"/>
                </a:cxn>
                <a:cxn ang="0">
                  <a:pos x="68" y="268"/>
                </a:cxn>
                <a:cxn ang="0">
                  <a:pos x="71" y="240"/>
                </a:cxn>
                <a:cxn ang="0">
                  <a:pos x="69" y="206"/>
                </a:cxn>
                <a:cxn ang="0">
                  <a:pos x="68" y="165"/>
                </a:cxn>
                <a:cxn ang="0">
                  <a:pos x="62" y="128"/>
                </a:cxn>
                <a:cxn ang="0">
                  <a:pos x="52" y="91"/>
                </a:cxn>
                <a:cxn ang="0">
                  <a:pos x="35" y="60"/>
                </a:cxn>
                <a:cxn ang="0">
                  <a:pos x="12" y="25"/>
                </a:cxn>
                <a:cxn ang="0">
                  <a:pos x="29" y="353"/>
                </a:cxn>
                <a:cxn ang="0">
                  <a:pos x="16" y="333"/>
                </a:cxn>
              </a:cxnLst>
              <a:rect l="0" t="0" r="r" b="b"/>
              <a:pathLst>
                <a:path w="85" h="353">
                  <a:moveTo>
                    <a:pt x="16" y="333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36" y="35"/>
                  </a:lnTo>
                  <a:lnTo>
                    <a:pt x="55" y="66"/>
                  </a:lnTo>
                  <a:lnTo>
                    <a:pt x="68" y="105"/>
                  </a:lnTo>
                  <a:lnTo>
                    <a:pt x="80" y="144"/>
                  </a:lnTo>
                  <a:lnTo>
                    <a:pt x="83" y="185"/>
                  </a:lnTo>
                  <a:lnTo>
                    <a:pt x="85" y="225"/>
                  </a:lnTo>
                  <a:lnTo>
                    <a:pt x="83" y="263"/>
                  </a:lnTo>
                  <a:lnTo>
                    <a:pt x="73" y="294"/>
                  </a:lnTo>
                  <a:lnTo>
                    <a:pt x="55" y="321"/>
                  </a:lnTo>
                  <a:lnTo>
                    <a:pt x="35" y="334"/>
                  </a:lnTo>
                  <a:lnTo>
                    <a:pt x="33" y="324"/>
                  </a:lnTo>
                  <a:lnTo>
                    <a:pt x="42" y="311"/>
                  </a:lnTo>
                  <a:lnTo>
                    <a:pt x="56" y="294"/>
                  </a:lnTo>
                  <a:lnTo>
                    <a:pt x="68" y="268"/>
                  </a:lnTo>
                  <a:lnTo>
                    <a:pt x="71" y="240"/>
                  </a:lnTo>
                  <a:lnTo>
                    <a:pt x="69" y="206"/>
                  </a:lnTo>
                  <a:lnTo>
                    <a:pt x="68" y="165"/>
                  </a:lnTo>
                  <a:lnTo>
                    <a:pt x="62" y="128"/>
                  </a:lnTo>
                  <a:lnTo>
                    <a:pt x="52" y="91"/>
                  </a:lnTo>
                  <a:lnTo>
                    <a:pt x="35" y="60"/>
                  </a:lnTo>
                  <a:lnTo>
                    <a:pt x="12" y="25"/>
                  </a:lnTo>
                  <a:lnTo>
                    <a:pt x="29" y="353"/>
                  </a:lnTo>
                  <a:lnTo>
                    <a:pt x="16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Pladsholder til dato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28E33C-3D70-4937-37F6-88986542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B53D14-30B4-F879-D5D0-2D988C1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9B7E4A-5E53-C392-080C-34AAA396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" y="173254"/>
            <a:ext cx="9567512" cy="1143000"/>
          </a:xfrm>
        </p:spPr>
        <p:txBody>
          <a:bodyPr/>
          <a:lstStyle/>
          <a:p>
            <a:r>
              <a:rPr lang="en-GB" sz="4000" dirty="0"/>
              <a:t>Curtailment of spot bids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57CD985-E469-6F07-51E0-17C831B5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29" y="1494322"/>
            <a:ext cx="9567511" cy="4114800"/>
          </a:xfrm>
        </p:spPr>
        <p:txBody>
          <a:bodyPr/>
          <a:lstStyle/>
          <a:p>
            <a:r>
              <a:rPr lang="en-GB" dirty="0"/>
              <a:t>This appendix explains the procedure applied if:</a:t>
            </a:r>
          </a:p>
          <a:p>
            <a:pPr lvl="1"/>
            <a:r>
              <a:rPr lang="en-GB" sz="2400" dirty="0"/>
              <a:t>A bidding zone has too few purchase bids.</a:t>
            </a:r>
          </a:p>
          <a:p>
            <a:pPr lvl="1"/>
            <a:r>
              <a:rPr lang="en-GB" sz="2400" dirty="0"/>
              <a:t>A bidding zone has too few sales offers.</a:t>
            </a:r>
          </a:p>
          <a:p>
            <a:r>
              <a:rPr lang="en-GB" dirty="0"/>
              <a:t>For simplicity, at the following 4 slides, we’ll ignore market coupling</a:t>
            </a:r>
          </a:p>
          <a:p>
            <a:pPr lvl="1"/>
            <a:r>
              <a:rPr lang="en-GB" sz="2400" dirty="0"/>
              <a:t>Hence, we’ll consider an isolated bidding zone.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9858E6C0-787F-271E-E6C8-0945258FA925}"/>
              </a:ext>
            </a:extLst>
          </p:cNvPr>
          <p:cNvGrpSpPr>
            <a:grpSpLocks noChangeAspect="1"/>
          </p:cNvGrpSpPr>
          <p:nvPr/>
        </p:nvGrpSpPr>
        <p:grpSpPr>
          <a:xfrm>
            <a:off x="2944169" y="4474638"/>
            <a:ext cx="3194053" cy="2148842"/>
            <a:chOff x="4016376" y="1571625"/>
            <a:chExt cx="1996283" cy="1343026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2671031-C53F-3871-23E9-66C8D215B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6" y="1606550"/>
              <a:ext cx="331788" cy="546100"/>
            </a:xfrm>
            <a:custGeom>
              <a:avLst/>
              <a:gdLst/>
              <a:ahLst/>
              <a:cxnLst>
                <a:cxn ang="0">
                  <a:pos x="209" y="328"/>
                </a:cxn>
                <a:cxn ang="0">
                  <a:pos x="132" y="218"/>
                </a:cxn>
                <a:cxn ang="0">
                  <a:pos x="40" y="50"/>
                </a:cxn>
                <a:cxn ang="0">
                  <a:pos x="12" y="0"/>
                </a:cxn>
                <a:cxn ang="0">
                  <a:pos x="0" y="59"/>
                </a:cxn>
                <a:cxn ang="0">
                  <a:pos x="5" y="107"/>
                </a:cxn>
                <a:cxn ang="0">
                  <a:pos x="18" y="165"/>
                </a:cxn>
                <a:cxn ang="0">
                  <a:pos x="52" y="229"/>
                </a:cxn>
                <a:cxn ang="0">
                  <a:pos x="73" y="267"/>
                </a:cxn>
                <a:cxn ang="0">
                  <a:pos x="124" y="312"/>
                </a:cxn>
                <a:cxn ang="0">
                  <a:pos x="157" y="327"/>
                </a:cxn>
                <a:cxn ang="0">
                  <a:pos x="192" y="336"/>
                </a:cxn>
                <a:cxn ang="0">
                  <a:pos x="202" y="344"/>
                </a:cxn>
                <a:cxn ang="0">
                  <a:pos x="209" y="328"/>
                </a:cxn>
              </a:cxnLst>
              <a:rect l="0" t="0" r="r" b="b"/>
              <a:pathLst>
                <a:path w="209" h="344">
                  <a:moveTo>
                    <a:pt x="209" y="328"/>
                  </a:moveTo>
                  <a:lnTo>
                    <a:pt x="132" y="218"/>
                  </a:lnTo>
                  <a:lnTo>
                    <a:pt x="40" y="50"/>
                  </a:lnTo>
                  <a:lnTo>
                    <a:pt x="12" y="0"/>
                  </a:lnTo>
                  <a:lnTo>
                    <a:pt x="0" y="59"/>
                  </a:lnTo>
                  <a:lnTo>
                    <a:pt x="5" y="107"/>
                  </a:lnTo>
                  <a:lnTo>
                    <a:pt x="18" y="165"/>
                  </a:lnTo>
                  <a:lnTo>
                    <a:pt x="52" y="229"/>
                  </a:lnTo>
                  <a:lnTo>
                    <a:pt x="73" y="267"/>
                  </a:lnTo>
                  <a:lnTo>
                    <a:pt x="124" y="312"/>
                  </a:lnTo>
                  <a:lnTo>
                    <a:pt x="157" y="327"/>
                  </a:lnTo>
                  <a:lnTo>
                    <a:pt x="192" y="336"/>
                  </a:lnTo>
                  <a:lnTo>
                    <a:pt x="202" y="344"/>
                  </a:lnTo>
                  <a:lnTo>
                    <a:pt x="209" y="32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E34609-D30A-260C-A561-6EB70BB9C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6" y="1576388"/>
              <a:ext cx="354013" cy="573088"/>
            </a:xfrm>
            <a:custGeom>
              <a:avLst/>
              <a:gdLst/>
              <a:ahLst/>
              <a:cxnLst>
                <a:cxn ang="0">
                  <a:pos x="217" y="337"/>
                </a:cxn>
                <a:cxn ang="0">
                  <a:pos x="143" y="231"/>
                </a:cxn>
                <a:cxn ang="0">
                  <a:pos x="13" y="0"/>
                </a:cxn>
                <a:cxn ang="0">
                  <a:pos x="3" y="59"/>
                </a:cxn>
                <a:cxn ang="0">
                  <a:pos x="0" y="99"/>
                </a:cxn>
                <a:cxn ang="0">
                  <a:pos x="4" y="136"/>
                </a:cxn>
                <a:cxn ang="0">
                  <a:pos x="19" y="188"/>
                </a:cxn>
                <a:cxn ang="0">
                  <a:pos x="46" y="241"/>
                </a:cxn>
                <a:cxn ang="0">
                  <a:pos x="74" y="289"/>
                </a:cxn>
                <a:cxn ang="0">
                  <a:pos x="108" y="321"/>
                </a:cxn>
                <a:cxn ang="0">
                  <a:pos x="133" y="342"/>
                </a:cxn>
                <a:cxn ang="0">
                  <a:pos x="161" y="351"/>
                </a:cxn>
                <a:cxn ang="0">
                  <a:pos x="190" y="356"/>
                </a:cxn>
                <a:cxn ang="0">
                  <a:pos x="209" y="356"/>
                </a:cxn>
                <a:cxn ang="0">
                  <a:pos x="200" y="345"/>
                </a:cxn>
                <a:cxn ang="0">
                  <a:pos x="176" y="343"/>
                </a:cxn>
                <a:cxn ang="0">
                  <a:pos x="146" y="333"/>
                </a:cxn>
                <a:cxn ang="0">
                  <a:pos x="124" y="318"/>
                </a:cxn>
                <a:cxn ang="0">
                  <a:pos x="101" y="292"/>
                </a:cxn>
                <a:cxn ang="0">
                  <a:pos x="76" y="270"/>
                </a:cxn>
                <a:cxn ang="0">
                  <a:pos x="58" y="238"/>
                </a:cxn>
                <a:cxn ang="0">
                  <a:pos x="44" y="205"/>
                </a:cxn>
                <a:cxn ang="0">
                  <a:pos x="25" y="165"/>
                </a:cxn>
                <a:cxn ang="0">
                  <a:pos x="19" y="128"/>
                </a:cxn>
                <a:cxn ang="0">
                  <a:pos x="13" y="97"/>
                </a:cxn>
                <a:cxn ang="0">
                  <a:pos x="13" y="68"/>
                </a:cxn>
                <a:cxn ang="0">
                  <a:pos x="22" y="36"/>
                </a:cxn>
                <a:cxn ang="0">
                  <a:pos x="67" y="119"/>
                </a:cxn>
                <a:cxn ang="0">
                  <a:pos x="112" y="204"/>
                </a:cxn>
                <a:cxn ang="0">
                  <a:pos x="147" y="265"/>
                </a:cxn>
                <a:cxn ang="0">
                  <a:pos x="182" y="314"/>
                </a:cxn>
                <a:cxn ang="0">
                  <a:pos x="213" y="361"/>
                </a:cxn>
                <a:cxn ang="0">
                  <a:pos x="223" y="353"/>
                </a:cxn>
                <a:cxn ang="0">
                  <a:pos x="217" y="337"/>
                </a:cxn>
              </a:cxnLst>
              <a:rect l="0" t="0" r="r" b="b"/>
              <a:pathLst>
                <a:path w="223" h="361">
                  <a:moveTo>
                    <a:pt x="217" y="337"/>
                  </a:moveTo>
                  <a:lnTo>
                    <a:pt x="143" y="231"/>
                  </a:lnTo>
                  <a:lnTo>
                    <a:pt x="13" y="0"/>
                  </a:lnTo>
                  <a:lnTo>
                    <a:pt x="3" y="59"/>
                  </a:lnTo>
                  <a:lnTo>
                    <a:pt x="0" y="99"/>
                  </a:lnTo>
                  <a:lnTo>
                    <a:pt x="4" y="136"/>
                  </a:lnTo>
                  <a:lnTo>
                    <a:pt x="19" y="188"/>
                  </a:lnTo>
                  <a:lnTo>
                    <a:pt x="46" y="241"/>
                  </a:lnTo>
                  <a:lnTo>
                    <a:pt x="74" y="289"/>
                  </a:lnTo>
                  <a:lnTo>
                    <a:pt x="108" y="321"/>
                  </a:lnTo>
                  <a:lnTo>
                    <a:pt x="133" y="342"/>
                  </a:lnTo>
                  <a:lnTo>
                    <a:pt x="161" y="351"/>
                  </a:lnTo>
                  <a:lnTo>
                    <a:pt x="190" y="356"/>
                  </a:lnTo>
                  <a:lnTo>
                    <a:pt x="209" y="356"/>
                  </a:lnTo>
                  <a:lnTo>
                    <a:pt x="200" y="345"/>
                  </a:lnTo>
                  <a:lnTo>
                    <a:pt x="176" y="343"/>
                  </a:lnTo>
                  <a:lnTo>
                    <a:pt x="146" y="333"/>
                  </a:lnTo>
                  <a:lnTo>
                    <a:pt x="124" y="318"/>
                  </a:lnTo>
                  <a:lnTo>
                    <a:pt x="101" y="292"/>
                  </a:lnTo>
                  <a:lnTo>
                    <a:pt x="76" y="270"/>
                  </a:lnTo>
                  <a:lnTo>
                    <a:pt x="58" y="238"/>
                  </a:lnTo>
                  <a:lnTo>
                    <a:pt x="44" y="205"/>
                  </a:lnTo>
                  <a:lnTo>
                    <a:pt x="25" y="165"/>
                  </a:lnTo>
                  <a:lnTo>
                    <a:pt x="19" y="128"/>
                  </a:lnTo>
                  <a:lnTo>
                    <a:pt x="13" y="97"/>
                  </a:lnTo>
                  <a:lnTo>
                    <a:pt x="13" y="68"/>
                  </a:lnTo>
                  <a:lnTo>
                    <a:pt x="22" y="36"/>
                  </a:lnTo>
                  <a:lnTo>
                    <a:pt x="67" y="119"/>
                  </a:lnTo>
                  <a:lnTo>
                    <a:pt x="112" y="204"/>
                  </a:lnTo>
                  <a:lnTo>
                    <a:pt x="147" y="265"/>
                  </a:lnTo>
                  <a:lnTo>
                    <a:pt x="182" y="314"/>
                  </a:lnTo>
                  <a:lnTo>
                    <a:pt x="213" y="361"/>
                  </a:lnTo>
                  <a:lnTo>
                    <a:pt x="223" y="353"/>
                  </a:lnTo>
                  <a:lnTo>
                    <a:pt x="217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0" name="Gruppe 53">
              <a:extLst>
                <a:ext uri="{FF2B5EF4-FFF2-40B4-BE49-F238E27FC236}">
                  <a16:creationId xmlns:a16="http://schemas.microsoft.com/office/drawing/2014/main" id="{AB7CE42D-0E82-3B12-F226-E857417F1C3B}"/>
                </a:ext>
              </a:extLst>
            </p:cNvPr>
            <p:cNvGrpSpPr/>
            <p:nvPr/>
          </p:nvGrpSpPr>
          <p:grpSpPr>
            <a:xfrm>
              <a:off x="4666459" y="1604970"/>
              <a:ext cx="1346200" cy="269875"/>
              <a:chOff x="4683126" y="1604970"/>
              <a:chExt cx="1346200" cy="26987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99A29FE1-ED1D-E2DB-8A2B-E522587A0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238" y="1617670"/>
                <a:ext cx="1320800" cy="2524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90" y="21"/>
                  </a:cxn>
                  <a:cxn ang="0">
                    <a:pos x="198" y="16"/>
                  </a:cxn>
                  <a:cxn ang="0">
                    <a:pos x="375" y="12"/>
                  </a:cxn>
                  <a:cxn ang="0">
                    <a:pos x="533" y="7"/>
                  </a:cxn>
                  <a:cxn ang="0">
                    <a:pos x="663" y="7"/>
                  </a:cxn>
                  <a:cxn ang="0">
                    <a:pos x="823" y="0"/>
                  </a:cxn>
                  <a:cxn ang="0">
                    <a:pos x="832" y="90"/>
                  </a:cxn>
                  <a:cxn ang="0">
                    <a:pos x="828" y="152"/>
                  </a:cxn>
                  <a:cxn ang="0">
                    <a:pos x="760" y="156"/>
                  </a:cxn>
                  <a:cxn ang="0">
                    <a:pos x="661" y="159"/>
                  </a:cxn>
                  <a:cxn ang="0">
                    <a:pos x="549" y="159"/>
                  </a:cxn>
                  <a:cxn ang="0">
                    <a:pos x="427" y="154"/>
                  </a:cxn>
                  <a:cxn ang="0">
                    <a:pos x="343" y="151"/>
                  </a:cxn>
                  <a:cxn ang="0">
                    <a:pos x="244" y="138"/>
                  </a:cxn>
                  <a:cxn ang="0">
                    <a:pos x="185" y="141"/>
                  </a:cxn>
                  <a:cxn ang="0">
                    <a:pos x="81" y="149"/>
                  </a:cxn>
                  <a:cxn ang="0">
                    <a:pos x="17" y="156"/>
                  </a:cxn>
                  <a:cxn ang="0">
                    <a:pos x="17" y="121"/>
                  </a:cxn>
                  <a:cxn ang="0">
                    <a:pos x="14" y="83"/>
                  </a:cxn>
                  <a:cxn ang="0">
                    <a:pos x="9" y="48"/>
                  </a:cxn>
                  <a:cxn ang="0">
                    <a:pos x="0" y="25"/>
                  </a:cxn>
                </a:cxnLst>
                <a:rect l="0" t="0" r="r" b="b"/>
                <a:pathLst>
                  <a:path w="832" h="159">
                    <a:moveTo>
                      <a:pt x="0" y="25"/>
                    </a:moveTo>
                    <a:lnTo>
                      <a:pt x="90" y="21"/>
                    </a:lnTo>
                    <a:lnTo>
                      <a:pt x="198" y="16"/>
                    </a:lnTo>
                    <a:lnTo>
                      <a:pt x="375" y="12"/>
                    </a:lnTo>
                    <a:lnTo>
                      <a:pt x="533" y="7"/>
                    </a:lnTo>
                    <a:lnTo>
                      <a:pt x="663" y="7"/>
                    </a:lnTo>
                    <a:lnTo>
                      <a:pt x="823" y="0"/>
                    </a:lnTo>
                    <a:lnTo>
                      <a:pt x="832" y="90"/>
                    </a:lnTo>
                    <a:lnTo>
                      <a:pt x="828" y="152"/>
                    </a:lnTo>
                    <a:lnTo>
                      <a:pt x="760" y="156"/>
                    </a:lnTo>
                    <a:lnTo>
                      <a:pt x="661" y="159"/>
                    </a:lnTo>
                    <a:lnTo>
                      <a:pt x="549" y="159"/>
                    </a:lnTo>
                    <a:lnTo>
                      <a:pt x="427" y="154"/>
                    </a:lnTo>
                    <a:lnTo>
                      <a:pt x="343" y="151"/>
                    </a:lnTo>
                    <a:lnTo>
                      <a:pt x="244" y="138"/>
                    </a:lnTo>
                    <a:lnTo>
                      <a:pt x="185" y="141"/>
                    </a:lnTo>
                    <a:lnTo>
                      <a:pt x="81" y="149"/>
                    </a:lnTo>
                    <a:lnTo>
                      <a:pt x="17" y="156"/>
                    </a:lnTo>
                    <a:lnTo>
                      <a:pt x="17" y="121"/>
                    </a:lnTo>
                    <a:lnTo>
                      <a:pt x="14" y="83"/>
                    </a:lnTo>
                    <a:lnTo>
                      <a:pt x="9" y="4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2E19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531155F-5BB9-7D93-00CD-A68160EA6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126" y="1604970"/>
                <a:ext cx="1346200" cy="2698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88" y="18"/>
                  </a:cxn>
                  <a:cxn ang="0">
                    <a:pos x="338" y="14"/>
                  </a:cxn>
                  <a:cxn ang="0">
                    <a:pos x="556" y="8"/>
                  </a:cxn>
                  <a:cxn ang="0">
                    <a:pos x="713" y="3"/>
                  </a:cxn>
                  <a:cxn ang="0">
                    <a:pos x="830" y="0"/>
                  </a:cxn>
                  <a:cxn ang="0">
                    <a:pos x="842" y="7"/>
                  </a:cxn>
                  <a:cxn ang="0">
                    <a:pos x="844" y="71"/>
                  </a:cxn>
                  <a:cxn ang="0">
                    <a:pos x="848" y="139"/>
                  </a:cxn>
                  <a:cxn ang="0">
                    <a:pos x="844" y="163"/>
                  </a:cxn>
                  <a:cxn ang="0">
                    <a:pos x="836" y="167"/>
                  </a:cxn>
                  <a:cxn ang="0">
                    <a:pos x="777" y="168"/>
                  </a:cxn>
                  <a:cxn ang="0">
                    <a:pos x="685" y="170"/>
                  </a:cxn>
                  <a:cxn ang="0">
                    <a:pos x="503" y="170"/>
                  </a:cxn>
                  <a:cxn ang="0">
                    <a:pos x="356" y="163"/>
                  </a:cxn>
                  <a:cxn ang="0">
                    <a:pos x="214" y="150"/>
                  </a:cxn>
                  <a:cxn ang="0">
                    <a:pos x="80" y="162"/>
                  </a:cxn>
                  <a:cxn ang="0">
                    <a:pos x="19" y="170"/>
                  </a:cxn>
                  <a:cxn ang="0">
                    <a:pos x="19" y="155"/>
                  </a:cxn>
                  <a:cxn ang="0">
                    <a:pos x="81" y="149"/>
                  </a:cxn>
                  <a:cxn ang="0">
                    <a:pos x="155" y="142"/>
                  </a:cxn>
                  <a:cxn ang="0">
                    <a:pos x="257" y="139"/>
                  </a:cxn>
                  <a:cxn ang="0">
                    <a:pos x="356" y="149"/>
                  </a:cxn>
                  <a:cxn ang="0">
                    <a:pos x="446" y="154"/>
                  </a:cxn>
                  <a:cxn ang="0">
                    <a:pos x="568" y="155"/>
                  </a:cxn>
                  <a:cxn ang="0">
                    <a:pos x="674" y="157"/>
                  </a:cxn>
                  <a:cxn ang="0">
                    <a:pos x="774" y="154"/>
                  </a:cxn>
                  <a:cxn ang="0">
                    <a:pos x="827" y="147"/>
                  </a:cxn>
                  <a:cxn ang="0">
                    <a:pos x="832" y="129"/>
                  </a:cxn>
                  <a:cxn ang="0">
                    <a:pos x="832" y="88"/>
                  </a:cxn>
                  <a:cxn ang="0">
                    <a:pos x="827" y="46"/>
                  </a:cxn>
                  <a:cxn ang="0">
                    <a:pos x="816" y="20"/>
                  </a:cxn>
                  <a:cxn ang="0">
                    <a:pos x="802" y="16"/>
                  </a:cxn>
                  <a:cxn ang="0">
                    <a:pos x="718" y="18"/>
                  </a:cxn>
                  <a:cxn ang="0">
                    <a:pos x="639" y="23"/>
                  </a:cxn>
                  <a:cxn ang="0">
                    <a:pos x="539" y="26"/>
                  </a:cxn>
                  <a:cxn ang="0">
                    <a:pos x="429" y="26"/>
                  </a:cxn>
                  <a:cxn ang="0">
                    <a:pos x="331" y="29"/>
                  </a:cxn>
                  <a:cxn ang="0">
                    <a:pos x="223" y="29"/>
                  </a:cxn>
                  <a:cxn ang="0">
                    <a:pos x="146" y="36"/>
                  </a:cxn>
                  <a:cxn ang="0">
                    <a:pos x="68" y="39"/>
                  </a:cxn>
                  <a:cxn ang="0">
                    <a:pos x="6" y="45"/>
                  </a:cxn>
                  <a:cxn ang="0">
                    <a:pos x="0" y="29"/>
                  </a:cxn>
                </a:cxnLst>
                <a:rect l="0" t="0" r="r" b="b"/>
                <a:pathLst>
                  <a:path w="848" h="170">
                    <a:moveTo>
                      <a:pt x="0" y="29"/>
                    </a:moveTo>
                    <a:lnTo>
                      <a:pt x="188" y="18"/>
                    </a:lnTo>
                    <a:lnTo>
                      <a:pt x="338" y="14"/>
                    </a:lnTo>
                    <a:lnTo>
                      <a:pt x="556" y="8"/>
                    </a:lnTo>
                    <a:lnTo>
                      <a:pt x="713" y="3"/>
                    </a:lnTo>
                    <a:lnTo>
                      <a:pt x="830" y="0"/>
                    </a:lnTo>
                    <a:lnTo>
                      <a:pt x="842" y="7"/>
                    </a:lnTo>
                    <a:lnTo>
                      <a:pt x="844" y="71"/>
                    </a:lnTo>
                    <a:lnTo>
                      <a:pt x="848" y="139"/>
                    </a:lnTo>
                    <a:lnTo>
                      <a:pt x="844" y="163"/>
                    </a:lnTo>
                    <a:lnTo>
                      <a:pt x="836" y="167"/>
                    </a:lnTo>
                    <a:lnTo>
                      <a:pt x="777" y="168"/>
                    </a:lnTo>
                    <a:lnTo>
                      <a:pt x="685" y="170"/>
                    </a:lnTo>
                    <a:lnTo>
                      <a:pt x="503" y="170"/>
                    </a:lnTo>
                    <a:lnTo>
                      <a:pt x="356" y="163"/>
                    </a:lnTo>
                    <a:lnTo>
                      <a:pt x="214" y="150"/>
                    </a:lnTo>
                    <a:lnTo>
                      <a:pt x="80" y="162"/>
                    </a:lnTo>
                    <a:lnTo>
                      <a:pt x="19" y="170"/>
                    </a:lnTo>
                    <a:lnTo>
                      <a:pt x="19" y="155"/>
                    </a:lnTo>
                    <a:lnTo>
                      <a:pt x="81" y="149"/>
                    </a:lnTo>
                    <a:lnTo>
                      <a:pt x="155" y="142"/>
                    </a:lnTo>
                    <a:lnTo>
                      <a:pt x="257" y="139"/>
                    </a:lnTo>
                    <a:lnTo>
                      <a:pt x="356" y="149"/>
                    </a:lnTo>
                    <a:lnTo>
                      <a:pt x="446" y="154"/>
                    </a:lnTo>
                    <a:lnTo>
                      <a:pt x="568" y="155"/>
                    </a:lnTo>
                    <a:lnTo>
                      <a:pt x="674" y="157"/>
                    </a:lnTo>
                    <a:lnTo>
                      <a:pt x="774" y="154"/>
                    </a:lnTo>
                    <a:lnTo>
                      <a:pt x="827" y="147"/>
                    </a:lnTo>
                    <a:lnTo>
                      <a:pt x="832" y="129"/>
                    </a:lnTo>
                    <a:lnTo>
                      <a:pt x="832" y="88"/>
                    </a:lnTo>
                    <a:lnTo>
                      <a:pt x="827" y="46"/>
                    </a:lnTo>
                    <a:lnTo>
                      <a:pt x="816" y="20"/>
                    </a:lnTo>
                    <a:lnTo>
                      <a:pt x="802" y="16"/>
                    </a:lnTo>
                    <a:lnTo>
                      <a:pt x="718" y="18"/>
                    </a:lnTo>
                    <a:lnTo>
                      <a:pt x="639" y="23"/>
                    </a:lnTo>
                    <a:lnTo>
                      <a:pt x="539" y="26"/>
                    </a:lnTo>
                    <a:lnTo>
                      <a:pt x="429" y="26"/>
                    </a:lnTo>
                    <a:lnTo>
                      <a:pt x="331" y="29"/>
                    </a:lnTo>
                    <a:lnTo>
                      <a:pt x="223" y="29"/>
                    </a:lnTo>
                    <a:lnTo>
                      <a:pt x="146" y="36"/>
                    </a:lnTo>
                    <a:lnTo>
                      <a:pt x="68" y="39"/>
                    </a:lnTo>
                    <a:lnTo>
                      <a:pt x="6" y="4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BE47B1D6-973F-67AE-B8D7-D12CB2A6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1676408"/>
              <a:ext cx="601663" cy="255588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191" y="9"/>
                </a:cxn>
                <a:cxn ang="0">
                  <a:pos x="63" y="15"/>
                </a:cxn>
                <a:cxn ang="0">
                  <a:pos x="0" y="32"/>
                </a:cxn>
                <a:cxn ang="0">
                  <a:pos x="21" y="105"/>
                </a:cxn>
                <a:cxn ang="0">
                  <a:pos x="34" y="161"/>
                </a:cxn>
                <a:cxn ang="0">
                  <a:pos x="160" y="143"/>
                </a:cxn>
                <a:cxn ang="0">
                  <a:pos x="273" y="134"/>
                </a:cxn>
                <a:cxn ang="0">
                  <a:pos x="379" y="125"/>
                </a:cxn>
                <a:cxn ang="0">
                  <a:pos x="373" y="0"/>
                </a:cxn>
              </a:cxnLst>
              <a:rect l="0" t="0" r="r" b="b"/>
              <a:pathLst>
                <a:path w="379" h="161">
                  <a:moveTo>
                    <a:pt x="373" y="0"/>
                  </a:moveTo>
                  <a:lnTo>
                    <a:pt x="191" y="9"/>
                  </a:lnTo>
                  <a:lnTo>
                    <a:pt x="63" y="15"/>
                  </a:lnTo>
                  <a:lnTo>
                    <a:pt x="0" y="32"/>
                  </a:lnTo>
                  <a:lnTo>
                    <a:pt x="21" y="105"/>
                  </a:lnTo>
                  <a:lnTo>
                    <a:pt x="34" y="161"/>
                  </a:lnTo>
                  <a:lnTo>
                    <a:pt x="160" y="143"/>
                  </a:lnTo>
                  <a:lnTo>
                    <a:pt x="273" y="134"/>
                  </a:lnTo>
                  <a:lnTo>
                    <a:pt x="379" y="12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2A66DE2D-6673-6404-AB63-FDE5D0B52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1658945"/>
              <a:ext cx="622300" cy="288925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235" y="10"/>
                </a:cxn>
                <a:cxn ang="0">
                  <a:pos x="79" y="16"/>
                </a:cxn>
                <a:cxn ang="0">
                  <a:pos x="3" y="30"/>
                </a:cxn>
                <a:cxn ang="0">
                  <a:pos x="0" y="41"/>
                </a:cxn>
                <a:cxn ang="0">
                  <a:pos x="18" y="104"/>
                </a:cxn>
                <a:cxn ang="0">
                  <a:pos x="35" y="178"/>
                </a:cxn>
                <a:cxn ang="0">
                  <a:pos x="43" y="182"/>
                </a:cxn>
                <a:cxn ang="0">
                  <a:pos x="82" y="173"/>
                </a:cxn>
                <a:cxn ang="0">
                  <a:pos x="167" y="158"/>
                </a:cxn>
                <a:cxn ang="0">
                  <a:pos x="232" y="155"/>
                </a:cxn>
                <a:cxn ang="0">
                  <a:pos x="391" y="144"/>
                </a:cxn>
                <a:cxn ang="0">
                  <a:pos x="392" y="126"/>
                </a:cxn>
                <a:cxn ang="0">
                  <a:pos x="232" y="137"/>
                </a:cxn>
                <a:cxn ang="0">
                  <a:pos x="138" y="149"/>
                </a:cxn>
                <a:cxn ang="0">
                  <a:pos x="76" y="158"/>
                </a:cxn>
                <a:cxn ang="0">
                  <a:pos x="51" y="161"/>
                </a:cxn>
                <a:cxn ang="0">
                  <a:pos x="47" y="154"/>
                </a:cxn>
                <a:cxn ang="0">
                  <a:pos x="34" y="99"/>
                </a:cxn>
                <a:cxn ang="0">
                  <a:pos x="16" y="49"/>
                </a:cxn>
                <a:cxn ang="0">
                  <a:pos x="24" y="41"/>
                </a:cxn>
                <a:cxn ang="0">
                  <a:pos x="66" y="32"/>
                </a:cxn>
                <a:cxn ang="0">
                  <a:pos x="125" y="29"/>
                </a:cxn>
                <a:cxn ang="0">
                  <a:pos x="229" y="23"/>
                </a:cxn>
                <a:cxn ang="0">
                  <a:pos x="382" y="17"/>
                </a:cxn>
                <a:cxn ang="0">
                  <a:pos x="382" y="0"/>
                </a:cxn>
              </a:cxnLst>
              <a:rect l="0" t="0" r="r" b="b"/>
              <a:pathLst>
                <a:path w="392" h="182">
                  <a:moveTo>
                    <a:pt x="382" y="0"/>
                  </a:moveTo>
                  <a:lnTo>
                    <a:pt x="235" y="10"/>
                  </a:lnTo>
                  <a:lnTo>
                    <a:pt x="79" y="16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18" y="104"/>
                  </a:lnTo>
                  <a:lnTo>
                    <a:pt x="35" y="178"/>
                  </a:lnTo>
                  <a:lnTo>
                    <a:pt x="43" y="182"/>
                  </a:lnTo>
                  <a:lnTo>
                    <a:pt x="82" y="173"/>
                  </a:lnTo>
                  <a:lnTo>
                    <a:pt x="167" y="158"/>
                  </a:lnTo>
                  <a:lnTo>
                    <a:pt x="232" y="155"/>
                  </a:lnTo>
                  <a:lnTo>
                    <a:pt x="391" y="144"/>
                  </a:lnTo>
                  <a:lnTo>
                    <a:pt x="392" y="126"/>
                  </a:lnTo>
                  <a:lnTo>
                    <a:pt x="232" y="137"/>
                  </a:lnTo>
                  <a:lnTo>
                    <a:pt x="138" y="149"/>
                  </a:lnTo>
                  <a:lnTo>
                    <a:pt x="76" y="158"/>
                  </a:lnTo>
                  <a:lnTo>
                    <a:pt x="51" y="161"/>
                  </a:lnTo>
                  <a:lnTo>
                    <a:pt x="47" y="154"/>
                  </a:lnTo>
                  <a:lnTo>
                    <a:pt x="34" y="99"/>
                  </a:lnTo>
                  <a:lnTo>
                    <a:pt x="16" y="49"/>
                  </a:lnTo>
                  <a:lnTo>
                    <a:pt x="24" y="41"/>
                  </a:lnTo>
                  <a:lnTo>
                    <a:pt x="66" y="32"/>
                  </a:lnTo>
                  <a:lnTo>
                    <a:pt x="125" y="29"/>
                  </a:lnTo>
                  <a:lnTo>
                    <a:pt x="229" y="23"/>
                  </a:lnTo>
                  <a:lnTo>
                    <a:pt x="382" y="17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6F9A3A0-70F7-159B-A2DC-E2F38737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2092325"/>
              <a:ext cx="230188" cy="2254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6" y="68"/>
                </a:cxn>
                <a:cxn ang="0">
                  <a:pos x="60" y="67"/>
                </a:cxn>
                <a:cxn ang="0">
                  <a:pos x="42" y="29"/>
                </a:cxn>
                <a:cxn ang="0">
                  <a:pos x="89" y="42"/>
                </a:cxn>
                <a:cxn ang="0">
                  <a:pos x="110" y="60"/>
                </a:cxn>
                <a:cxn ang="0">
                  <a:pos x="118" y="77"/>
                </a:cxn>
                <a:cxn ang="0">
                  <a:pos x="123" y="105"/>
                </a:cxn>
                <a:cxn ang="0">
                  <a:pos x="103" y="116"/>
                </a:cxn>
                <a:cxn ang="0">
                  <a:pos x="70" y="113"/>
                </a:cxn>
                <a:cxn ang="0">
                  <a:pos x="67" y="135"/>
                </a:cxn>
                <a:cxn ang="0">
                  <a:pos x="89" y="142"/>
                </a:cxn>
                <a:cxn ang="0">
                  <a:pos x="125" y="135"/>
                </a:cxn>
                <a:cxn ang="0">
                  <a:pos x="142" y="116"/>
                </a:cxn>
                <a:cxn ang="0">
                  <a:pos x="145" y="90"/>
                </a:cxn>
                <a:cxn ang="0">
                  <a:pos x="138" y="57"/>
                </a:cxn>
                <a:cxn ang="0">
                  <a:pos x="122" y="35"/>
                </a:cxn>
                <a:cxn ang="0">
                  <a:pos x="89" y="10"/>
                </a:cxn>
                <a:cxn ang="0">
                  <a:pos x="55" y="0"/>
                </a:cxn>
                <a:cxn ang="0">
                  <a:pos x="38" y="3"/>
                </a:cxn>
                <a:cxn ang="0">
                  <a:pos x="32" y="20"/>
                </a:cxn>
                <a:cxn ang="0">
                  <a:pos x="18" y="16"/>
                </a:cxn>
                <a:cxn ang="0">
                  <a:pos x="7" y="25"/>
                </a:cxn>
                <a:cxn ang="0">
                  <a:pos x="0" y="39"/>
                </a:cxn>
              </a:cxnLst>
              <a:rect l="0" t="0" r="r" b="b"/>
              <a:pathLst>
                <a:path w="145" h="142">
                  <a:moveTo>
                    <a:pt x="0" y="39"/>
                  </a:moveTo>
                  <a:lnTo>
                    <a:pt x="26" y="68"/>
                  </a:lnTo>
                  <a:lnTo>
                    <a:pt x="60" y="67"/>
                  </a:lnTo>
                  <a:lnTo>
                    <a:pt x="42" y="29"/>
                  </a:lnTo>
                  <a:lnTo>
                    <a:pt x="89" y="42"/>
                  </a:lnTo>
                  <a:lnTo>
                    <a:pt x="110" y="60"/>
                  </a:lnTo>
                  <a:lnTo>
                    <a:pt x="118" y="77"/>
                  </a:lnTo>
                  <a:lnTo>
                    <a:pt x="123" y="105"/>
                  </a:lnTo>
                  <a:lnTo>
                    <a:pt x="103" y="116"/>
                  </a:lnTo>
                  <a:lnTo>
                    <a:pt x="70" y="113"/>
                  </a:lnTo>
                  <a:lnTo>
                    <a:pt x="67" y="135"/>
                  </a:lnTo>
                  <a:lnTo>
                    <a:pt x="89" y="142"/>
                  </a:lnTo>
                  <a:lnTo>
                    <a:pt x="125" y="135"/>
                  </a:lnTo>
                  <a:lnTo>
                    <a:pt x="142" y="116"/>
                  </a:lnTo>
                  <a:lnTo>
                    <a:pt x="145" y="90"/>
                  </a:lnTo>
                  <a:lnTo>
                    <a:pt x="138" y="57"/>
                  </a:lnTo>
                  <a:lnTo>
                    <a:pt x="122" y="35"/>
                  </a:lnTo>
                  <a:lnTo>
                    <a:pt x="89" y="10"/>
                  </a:lnTo>
                  <a:lnTo>
                    <a:pt x="55" y="0"/>
                  </a:lnTo>
                  <a:lnTo>
                    <a:pt x="38" y="3"/>
                  </a:lnTo>
                  <a:lnTo>
                    <a:pt x="32" y="20"/>
                  </a:lnTo>
                  <a:lnTo>
                    <a:pt x="18" y="16"/>
                  </a:lnTo>
                  <a:lnTo>
                    <a:pt x="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F40A51-7982-463F-CD31-73F27372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1" y="2139950"/>
              <a:ext cx="188913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6" y="20"/>
                </a:cxn>
                <a:cxn ang="0">
                  <a:pos x="3" y="46"/>
                </a:cxn>
                <a:cxn ang="0">
                  <a:pos x="0" y="75"/>
                </a:cxn>
                <a:cxn ang="0">
                  <a:pos x="9" y="110"/>
                </a:cxn>
                <a:cxn ang="0">
                  <a:pos x="28" y="136"/>
                </a:cxn>
                <a:cxn ang="0">
                  <a:pos x="44" y="153"/>
                </a:cxn>
                <a:cxn ang="0">
                  <a:pos x="70" y="156"/>
                </a:cxn>
                <a:cxn ang="0">
                  <a:pos x="90" y="145"/>
                </a:cxn>
                <a:cxn ang="0">
                  <a:pos x="104" y="130"/>
                </a:cxn>
                <a:cxn ang="0">
                  <a:pos x="114" y="106"/>
                </a:cxn>
                <a:cxn ang="0">
                  <a:pos x="119" y="87"/>
                </a:cxn>
                <a:cxn ang="0">
                  <a:pos x="112" y="72"/>
                </a:cxn>
                <a:cxn ang="0">
                  <a:pos x="96" y="30"/>
                </a:cxn>
                <a:cxn ang="0">
                  <a:pos x="58" y="30"/>
                </a:cxn>
                <a:cxn ang="0">
                  <a:pos x="90" y="83"/>
                </a:cxn>
                <a:cxn ang="0">
                  <a:pos x="80" y="106"/>
                </a:cxn>
                <a:cxn ang="0">
                  <a:pos x="63" y="113"/>
                </a:cxn>
                <a:cxn ang="0">
                  <a:pos x="48" y="106"/>
                </a:cxn>
                <a:cxn ang="0">
                  <a:pos x="39" y="90"/>
                </a:cxn>
                <a:cxn ang="0">
                  <a:pos x="36" y="65"/>
                </a:cxn>
                <a:cxn ang="0">
                  <a:pos x="42" y="48"/>
                </a:cxn>
                <a:cxn ang="0">
                  <a:pos x="58" y="26"/>
                </a:cxn>
                <a:cxn ang="0">
                  <a:pos x="58" y="13"/>
                </a:cxn>
                <a:cxn ang="0">
                  <a:pos x="42" y="0"/>
                </a:cxn>
              </a:cxnLst>
              <a:rect l="0" t="0" r="r" b="b"/>
              <a:pathLst>
                <a:path w="119" h="156">
                  <a:moveTo>
                    <a:pt x="42" y="0"/>
                  </a:moveTo>
                  <a:lnTo>
                    <a:pt x="16" y="20"/>
                  </a:lnTo>
                  <a:lnTo>
                    <a:pt x="3" y="46"/>
                  </a:lnTo>
                  <a:lnTo>
                    <a:pt x="0" y="75"/>
                  </a:lnTo>
                  <a:lnTo>
                    <a:pt x="9" y="110"/>
                  </a:lnTo>
                  <a:lnTo>
                    <a:pt x="28" y="136"/>
                  </a:lnTo>
                  <a:lnTo>
                    <a:pt x="44" y="153"/>
                  </a:lnTo>
                  <a:lnTo>
                    <a:pt x="70" y="156"/>
                  </a:lnTo>
                  <a:lnTo>
                    <a:pt x="90" y="145"/>
                  </a:lnTo>
                  <a:lnTo>
                    <a:pt x="104" y="130"/>
                  </a:lnTo>
                  <a:lnTo>
                    <a:pt x="114" y="106"/>
                  </a:lnTo>
                  <a:lnTo>
                    <a:pt x="119" y="87"/>
                  </a:lnTo>
                  <a:lnTo>
                    <a:pt x="112" y="72"/>
                  </a:lnTo>
                  <a:lnTo>
                    <a:pt x="96" y="30"/>
                  </a:lnTo>
                  <a:lnTo>
                    <a:pt x="58" y="30"/>
                  </a:lnTo>
                  <a:lnTo>
                    <a:pt x="90" y="83"/>
                  </a:lnTo>
                  <a:lnTo>
                    <a:pt x="80" y="106"/>
                  </a:lnTo>
                  <a:lnTo>
                    <a:pt x="63" y="113"/>
                  </a:lnTo>
                  <a:lnTo>
                    <a:pt x="48" y="106"/>
                  </a:lnTo>
                  <a:lnTo>
                    <a:pt x="39" y="90"/>
                  </a:lnTo>
                  <a:lnTo>
                    <a:pt x="36" y="65"/>
                  </a:lnTo>
                  <a:lnTo>
                    <a:pt x="42" y="48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B2F4CE3-5B0C-40A6-72B8-88C984B8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127250"/>
              <a:ext cx="187325" cy="2619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7" y="21"/>
                </a:cxn>
                <a:cxn ang="0">
                  <a:pos x="7" y="48"/>
                </a:cxn>
                <a:cxn ang="0">
                  <a:pos x="0" y="70"/>
                </a:cxn>
                <a:cxn ang="0">
                  <a:pos x="4" y="99"/>
                </a:cxn>
                <a:cxn ang="0">
                  <a:pos x="14" y="124"/>
                </a:cxn>
                <a:cxn ang="0">
                  <a:pos x="30" y="147"/>
                </a:cxn>
                <a:cxn ang="0">
                  <a:pos x="46" y="158"/>
                </a:cxn>
                <a:cxn ang="0">
                  <a:pos x="68" y="165"/>
                </a:cxn>
                <a:cxn ang="0">
                  <a:pos x="88" y="162"/>
                </a:cxn>
                <a:cxn ang="0">
                  <a:pos x="110" y="153"/>
                </a:cxn>
                <a:cxn ang="0">
                  <a:pos x="118" y="128"/>
                </a:cxn>
                <a:cxn ang="0">
                  <a:pos x="117" y="107"/>
                </a:cxn>
                <a:cxn ang="0">
                  <a:pos x="107" y="96"/>
                </a:cxn>
                <a:cxn ang="0">
                  <a:pos x="105" y="112"/>
                </a:cxn>
                <a:cxn ang="0">
                  <a:pos x="101" y="134"/>
                </a:cxn>
                <a:cxn ang="0">
                  <a:pos x="88" y="150"/>
                </a:cxn>
                <a:cxn ang="0">
                  <a:pos x="68" y="157"/>
                </a:cxn>
                <a:cxn ang="0">
                  <a:pos x="49" y="150"/>
                </a:cxn>
                <a:cxn ang="0">
                  <a:pos x="32" y="131"/>
                </a:cxn>
                <a:cxn ang="0">
                  <a:pos x="17" y="111"/>
                </a:cxn>
                <a:cxn ang="0">
                  <a:pos x="14" y="83"/>
                </a:cxn>
                <a:cxn ang="0">
                  <a:pos x="14" y="59"/>
                </a:cxn>
                <a:cxn ang="0">
                  <a:pos x="22" y="37"/>
                </a:cxn>
                <a:cxn ang="0">
                  <a:pos x="32" y="25"/>
                </a:cxn>
                <a:cxn ang="0">
                  <a:pos x="49" y="18"/>
                </a:cxn>
                <a:cxn ang="0">
                  <a:pos x="58" y="28"/>
                </a:cxn>
                <a:cxn ang="0">
                  <a:pos x="49" y="45"/>
                </a:cxn>
                <a:cxn ang="0">
                  <a:pos x="36" y="61"/>
                </a:cxn>
                <a:cxn ang="0">
                  <a:pos x="37" y="79"/>
                </a:cxn>
                <a:cxn ang="0">
                  <a:pos x="40" y="96"/>
                </a:cxn>
                <a:cxn ang="0">
                  <a:pos x="46" y="111"/>
                </a:cxn>
                <a:cxn ang="0">
                  <a:pos x="56" y="128"/>
                </a:cxn>
                <a:cxn ang="0">
                  <a:pos x="64" y="130"/>
                </a:cxn>
                <a:cxn ang="0">
                  <a:pos x="79" y="127"/>
                </a:cxn>
                <a:cxn ang="0">
                  <a:pos x="91" y="115"/>
                </a:cxn>
                <a:cxn ang="0">
                  <a:pos x="97" y="104"/>
                </a:cxn>
                <a:cxn ang="0">
                  <a:pos x="100" y="86"/>
                </a:cxn>
                <a:cxn ang="0">
                  <a:pos x="94" y="85"/>
                </a:cxn>
                <a:cxn ang="0">
                  <a:pos x="88" y="94"/>
                </a:cxn>
                <a:cxn ang="0">
                  <a:pos x="74" y="109"/>
                </a:cxn>
                <a:cxn ang="0">
                  <a:pos x="66" y="111"/>
                </a:cxn>
                <a:cxn ang="0">
                  <a:pos x="53" y="101"/>
                </a:cxn>
                <a:cxn ang="0">
                  <a:pos x="45" y="83"/>
                </a:cxn>
                <a:cxn ang="0">
                  <a:pos x="45" y="67"/>
                </a:cxn>
                <a:cxn ang="0">
                  <a:pos x="53" y="46"/>
                </a:cxn>
                <a:cxn ang="0">
                  <a:pos x="64" y="31"/>
                </a:cxn>
                <a:cxn ang="0">
                  <a:pos x="66" y="19"/>
                </a:cxn>
                <a:cxn ang="0">
                  <a:pos x="55" y="8"/>
                </a:cxn>
                <a:cxn ang="0">
                  <a:pos x="42" y="0"/>
                </a:cxn>
              </a:cxnLst>
              <a:rect l="0" t="0" r="r" b="b"/>
              <a:pathLst>
                <a:path w="118" h="165">
                  <a:moveTo>
                    <a:pt x="42" y="0"/>
                  </a:moveTo>
                  <a:lnTo>
                    <a:pt x="17" y="21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99"/>
                  </a:lnTo>
                  <a:lnTo>
                    <a:pt x="14" y="124"/>
                  </a:lnTo>
                  <a:lnTo>
                    <a:pt x="30" y="147"/>
                  </a:lnTo>
                  <a:lnTo>
                    <a:pt x="46" y="158"/>
                  </a:lnTo>
                  <a:lnTo>
                    <a:pt x="68" y="165"/>
                  </a:lnTo>
                  <a:lnTo>
                    <a:pt x="88" y="162"/>
                  </a:lnTo>
                  <a:lnTo>
                    <a:pt x="110" y="153"/>
                  </a:lnTo>
                  <a:lnTo>
                    <a:pt x="118" y="128"/>
                  </a:lnTo>
                  <a:lnTo>
                    <a:pt x="117" y="107"/>
                  </a:lnTo>
                  <a:lnTo>
                    <a:pt x="107" y="96"/>
                  </a:lnTo>
                  <a:lnTo>
                    <a:pt x="105" y="112"/>
                  </a:lnTo>
                  <a:lnTo>
                    <a:pt x="101" y="134"/>
                  </a:lnTo>
                  <a:lnTo>
                    <a:pt x="88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2" y="131"/>
                  </a:lnTo>
                  <a:lnTo>
                    <a:pt x="17" y="111"/>
                  </a:lnTo>
                  <a:lnTo>
                    <a:pt x="14" y="83"/>
                  </a:lnTo>
                  <a:lnTo>
                    <a:pt x="14" y="59"/>
                  </a:lnTo>
                  <a:lnTo>
                    <a:pt x="22" y="37"/>
                  </a:lnTo>
                  <a:lnTo>
                    <a:pt x="32" y="25"/>
                  </a:lnTo>
                  <a:lnTo>
                    <a:pt x="49" y="18"/>
                  </a:lnTo>
                  <a:lnTo>
                    <a:pt x="58" y="28"/>
                  </a:lnTo>
                  <a:lnTo>
                    <a:pt x="49" y="45"/>
                  </a:lnTo>
                  <a:lnTo>
                    <a:pt x="36" y="61"/>
                  </a:lnTo>
                  <a:lnTo>
                    <a:pt x="37" y="79"/>
                  </a:lnTo>
                  <a:lnTo>
                    <a:pt x="40" y="96"/>
                  </a:lnTo>
                  <a:lnTo>
                    <a:pt x="46" y="111"/>
                  </a:lnTo>
                  <a:lnTo>
                    <a:pt x="56" y="128"/>
                  </a:lnTo>
                  <a:lnTo>
                    <a:pt x="64" y="130"/>
                  </a:lnTo>
                  <a:lnTo>
                    <a:pt x="79" y="127"/>
                  </a:lnTo>
                  <a:lnTo>
                    <a:pt x="91" y="115"/>
                  </a:lnTo>
                  <a:lnTo>
                    <a:pt x="97" y="104"/>
                  </a:lnTo>
                  <a:lnTo>
                    <a:pt x="100" y="86"/>
                  </a:lnTo>
                  <a:lnTo>
                    <a:pt x="94" y="85"/>
                  </a:lnTo>
                  <a:lnTo>
                    <a:pt x="88" y="94"/>
                  </a:lnTo>
                  <a:lnTo>
                    <a:pt x="74" y="109"/>
                  </a:lnTo>
                  <a:lnTo>
                    <a:pt x="66" y="111"/>
                  </a:lnTo>
                  <a:lnTo>
                    <a:pt x="53" y="101"/>
                  </a:lnTo>
                  <a:lnTo>
                    <a:pt x="45" y="83"/>
                  </a:lnTo>
                  <a:lnTo>
                    <a:pt x="45" y="67"/>
                  </a:lnTo>
                  <a:lnTo>
                    <a:pt x="53" y="46"/>
                  </a:lnTo>
                  <a:lnTo>
                    <a:pt x="64" y="31"/>
                  </a:lnTo>
                  <a:lnTo>
                    <a:pt x="66" y="19"/>
                  </a:lnTo>
                  <a:lnTo>
                    <a:pt x="55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3CD9D7B-BBBE-554F-CE4C-7B176EFE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2168525"/>
              <a:ext cx="79375" cy="112713"/>
            </a:xfrm>
            <a:custGeom>
              <a:avLst/>
              <a:gdLst/>
              <a:ahLst/>
              <a:cxnLst>
                <a:cxn ang="0">
                  <a:pos x="39" y="71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50" y="68"/>
                </a:cxn>
                <a:cxn ang="0">
                  <a:pos x="39" y="71"/>
                </a:cxn>
              </a:cxnLst>
              <a:rect l="0" t="0" r="r" b="b"/>
              <a:pathLst>
                <a:path w="50" h="71">
                  <a:moveTo>
                    <a:pt x="39" y="71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50" y="68"/>
                  </a:lnTo>
                  <a:lnTo>
                    <a:pt x="39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FB9B57A-2C9E-0601-B292-13C16552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130425"/>
              <a:ext cx="158750" cy="15716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38" y="72"/>
                </a:cxn>
                <a:cxn ang="0">
                  <a:pos x="57" y="85"/>
                </a:cxn>
                <a:cxn ang="0">
                  <a:pos x="81" y="86"/>
                </a:cxn>
                <a:cxn ang="0">
                  <a:pos x="93" y="80"/>
                </a:cxn>
                <a:cxn ang="0">
                  <a:pos x="91" y="62"/>
                </a:cxn>
                <a:cxn ang="0">
                  <a:pos x="76" y="36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4" y="10"/>
                </a:cxn>
                <a:cxn ang="0">
                  <a:pos x="28" y="1"/>
                </a:cxn>
                <a:cxn ang="0">
                  <a:pos x="63" y="10"/>
                </a:cxn>
                <a:cxn ang="0">
                  <a:pos x="80" y="26"/>
                </a:cxn>
                <a:cxn ang="0">
                  <a:pos x="93" y="43"/>
                </a:cxn>
                <a:cxn ang="0">
                  <a:pos x="94" y="62"/>
                </a:cxn>
                <a:cxn ang="0">
                  <a:pos x="100" y="80"/>
                </a:cxn>
                <a:cxn ang="0">
                  <a:pos x="91" y="92"/>
                </a:cxn>
                <a:cxn ang="0">
                  <a:pos x="74" y="99"/>
                </a:cxn>
                <a:cxn ang="0">
                  <a:pos x="45" y="95"/>
                </a:cxn>
                <a:cxn ang="0">
                  <a:pos x="28" y="75"/>
                </a:cxn>
                <a:cxn ang="0">
                  <a:pos x="17" y="47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14" y="23"/>
                </a:cxn>
              </a:cxnLst>
              <a:rect l="0" t="0" r="r" b="b"/>
              <a:pathLst>
                <a:path w="100" h="99">
                  <a:moveTo>
                    <a:pt x="14" y="23"/>
                  </a:moveTo>
                  <a:lnTo>
                    <a:pt x="38" y="72"/>
                  </a:lnTo>
                  <a:lnTo>
                    <a:pt x="57" y="85"/>
                  </a:lnTo>
                  <a:lnTo>
                    <a:pt x="81" y="86"/>
                  </a:lnTo>
                  <a:lnTo>
                    <a:pt x="93" y="80"/>
                  </a:lnTo>
                  <a:lnTo>
                    <a:pt x="91" y="62"/>
                  </a:lnTo>
                  <a:lnTo>
                    <a:pt x="76" y="36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4" y="10"/>
                  </a:lnTo>
                  <a:lnTo>
                    <a:pt x="28" y="1"/>
                  </a:lnTo>
                  <a:lnTo>
                    <a:pt x="63" y="10"/>
                  </a:lnTo>
                  <a:lnTo>
                    <a:pt x="80" y="26"/>
                  </a:lnTo>
                  <a:lnTo>
                    <a:pt x="93" y="43"/>
                  </a:lnTo>
                  <a:lnTo>
                    <a:pt x="94" y="62"/>
                  </a:lnTo>
                  <a:lnTo>
                    <a:pt x="100" y="80"/>
                  </a:lnTo>
                  <a:lnTo>
                    <a:pt x="91" y="92"/>
                  </a:lnTo>
                  <a:lnTo>
                    <a:pt x="74" y="99"/>
                  </a:lnTo>
                  <a:lnTo>
                    <a:pt x="45" y="95"/>
                  </a:lnTo>
                  <a:lnTo>
                    <a:pt x="28" y="75"/>
                  </a:lnTo>
                  <a:lnTo>
                    <a:pt x="17" y="47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FD9B5BD-9415-5E90-216D-36DB50A9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2084388"/>
              <a:ext cx="207963" cy="2381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2"/>
                </a:cxn>
                <a:cxn ang="0">
                  <a:pos x="39" y="0"/>
                </a:cxn>
                <a:cxn ang="0">
                  <a:pos x="69" y="10"/>
                </a:cxn>
                <a:cxn ang="0">
                  <a:pos x="88" y="21"/>
                </a:cxn>
                <a:cxn ang="0">
                  <a:pos x="112" y="41"/>
                </a:cxn>
                <a:cxn ang="0">
                  <a:pos x="127" y="73"/>
                </a:cxn>
                <a:cxn ang="0">
                  <a:pos x="131" y="94"/>
                </a:cxn>
                <a:cxn ang="0">
                  <a:pos x="128" y="124"/>
                </a:cxn>
                <a:cxn ang="0">
                  <a:pos x="112" y="143"/>
                </a:cxn>
                <a:cxn ang="0">
                  <a:pos x="82" y="150"/>
                </a:cxn>
                <a:cxn ang="0">
                  <a:pos x="49" y="149"/>
                </a:cxn>
                <a:cxn ang="0">
                  <a:pos x="45" y="140"/>
                </a:cxn>
                <a:cxn ang="0">
                  <a:pos x="76" y="143"/>
                </a:cxn>
                <a:cxn ang="0">
                  <a:pos x="104" y="133"/>
                </a:cxn>
                <a:cxn ang="0">
                  <a:pos x="117" y="121"/>
                </a:cxn>
                <a:cxn ang="0">
                  <a:pos x="118" y="102"/>
                </a:cxn>
                <a:cxn ang="0">
                  <a:pos x="117" y="79"/>
                </a:cxn>
                <a:cxn ang="0">
                  <a:pos x="111" y="59"/>
                </a:cxn>
                <a:cxn ang="0">
                  <a:pos x="92" y="38"/>
                </a:cxn>
                <a:cxn ang="0">
                  <a:pos x="72" y="22"/>
                </a:cxn>
                <a:cxn ang="0">
                  <a:pos x="52" y="15"/>
                </a:cxn>
                <a:cxn ang="0">
                  <a:pos x="24" y="13"/>
                </a:cxn>
                <a:cxn ang="0">
                  <a:pos x="7" y="18"/>
                </a:cxn>
              </a:cxnLst>
              <a:rect l="0" t="0" r="r" b="b"/>
              <a:pathLst>
                <a:path w="131" h="150">
                  <a:moveTo>
                    <a:pt x="7" y="18"/>
                  </a:moveTo>
                  <a:lnTo>
                    <a:pt x="0" y="2"/>
                  </a:lnTo>
                  <a:lnTo>
                    <a:pt x="39" y="0"/>
                  </a:lnTo>
                  <a:lnTo>
                    <a:pt x="69" y="10"/>
                  </a:lnTo>
                  <a:lnTo>
                    <a:pt x="88" y="21"/>
                  </a:lnTo>
                  <a:lnTo>
                    <a:pt x="112" y="41"/>
                  </a:lnTo>
                  <a:lnTo>
                    <a:pt x="127" y="73"/>
                  </a:lnTo>
                  <a:lnTo>
                    <a:pt x="131" y="94"/>
                  </a:lnTo>
                  <a:lnTo>
                    <a:pt x="128" y="124"/>
                  </a:lnTo>
                  <a:lnTo>
                    <a:pt x="112" y="143"/>
                  </a:lnTo>
                  <a:lnTo>
                    <a:pt x="82" y="150"/>
                  </a:lnTo>
                  <a:lnTo>
                    <a:pt x="49" y="149"/>
                  </a:lnTo>
                  <a:lnTo>
                    <a:pt x="45" y="140"/>
                  </a:lnTo>
                  <a:lnTo>
                    <a:pt x="76" y="143"/>
                  </a:lnTo>
                  <a:lnTo>
                    <a:pt x="104" y="133"/>
                  </a:lnTo>
                  <a:lnTo>
                    <a:pt x="117" y="121"/>
                  </a:lnTo>
                  <a:lnTo>
                    <a:pt x="118" y="102"/>
                  </a:lnTo>
                  <a:lnTo>
                    <a:pt x="117" y="79"/>
                  </a:lnTo>
                  <a:lnTo>
                    <a:pt x="111" y="59"/>
                  </a:lnTo>
                  <a:lnTo>
                    <a:pt x="92" y="38"/>
                  </a:lnTo>
                  <a:lnTo>
                    <a:pt x="72" y="22"/>
                  </a:lnTo>
                  <a:lnTo>
                    <a:pt x="52" y="15"/>
                  </a:lnTo>
                  <a:lnTo>
                    <a:pt x="24" y="1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09E8128-29AF-D5FD-1020-89DC7C722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2100263"/>
              <a:ext cx="112713" cy="16827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26" y="15"/>
                </a:cxn>
                <a:cxn ang="0">
                  <a:pos x="44" y="24"/>
                </a:cxn>
                <a:cxn ang="0">
                  <a:pos x="36" y="34"/>
                </a:cxn>
                <a:cxn ang="0">
                  <a:pos x="71" y="105"/>
                </a:cxn>
                <a:cxn ang="0">
                  <a:pos x="61" y="106"/>
                </a:cxn>
                <a:cxn ang="0">
                  <a:pos x="23" y="30"/>
                </a:cxn>
                <a:cxn ang="0">
                  <a:pos x="11" y="20"/>
                </a:cxn>
                <a:cxn ang="0">
                  <a:pos x="0" y="0"/>
                </a:cxn>
                <a:cxn ang="0">
                  <a:pos x="41" y="1"/>
                </a:cxn>
              </a:cxnLst>
              <a:rect l="0" t="0" r="r" b="b"/>
              <a:pathLst>
                <a:path w="71" h="106">
                  <a:moveTo>
                    <a:pt x="41" y="1"/>
                  </a:moveTo>
                  <a:lnTo>
                    <a:pt x="26" y="15"/>
                  </a:lnTo>
                  <a:lnTo>
                    <a:pt x="44" y="24"/>
                  </a:lnTo>
                  <a:lnTo>
                    <a:pt x="36" y="34"/>
                  </a:lnTo>
                  <a:lnTo>
                    <a:pt x="71" y="105"/>
                  </a:lnTo>
                  <a:lnTo>
                    <a:pt x="61" y="106"/>
                  </a:lnTo>
                  <a:lnTo>
                    <a:pt x="23" y="30"/>
                  </a:lnTo>
                  <a:lnTo>
                    <a:pt x="11" y="20"/>
                  </a:lnTo>
                  <a:lnTo>
                    <a:pt x="0" y="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59F043F-BA23-543E-BC7A-E3D6A1C8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1576388"/>
              <a:ext cx="317500" cy="306388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66" y="57"/>
                </a:cxn>
                <a:cxn ang="0">
                  <a:pos x="72" y="33"/>
                </a:cxn>
                <a:cxn ang="0">
                  <a:pos x="87" y="15"/>
                </a:cxn>
                <a:cxn ang="0">
                  <a:pos x="102" y="5"/>
                </a:cxn>
                <a:cxn ang="0">
                  <a:pos x="117" y="2"/>
                </a:cxn>
                <a:cxn ang="0">
                  <a:pos x="138" y="0"/>
                </a:cxn>
                <a:cxn ang="0">
                  <a:pos x="157" y="5"/>
                </a:cxn>
                <a:cxn ang="0">
                  <a:pos x="175" y="15"/>
                </a:cxn>
                <a:cxn ang="0">
                  <a:pos x="187" y="28"/>
                </a:cxn>
                <a:cxn ang="0">
                  <a:pos x="196" y="48"/>
                </a:cxn>
                <a:cxn ang="0">
                  <a:pos x="200" y="72"/>
                </a:cxn>
                <a:cxn ang="0">
                  <a:pos x="200" y="97"/>
                </a:cxn>
                <a:cxn ang="0">
                  <a:pos x="196" y="129"/>
                </a:cxn>
                <a:cxn ang="0">
                  <a:pos x="184" y="150"/>
                </a:cxn>
                <a:cxn ang="0">
                  <a:pos x="177" y="168"/>
                </a:cxn>
                <a:cxn ang="0">
                  <a:pos x="159" y="181"/>
                </a:cxn>
                <a:cxn ang="0">
                  <a:pos x="141" y="190"/>
                </a:cxn>
                <a:cxn ang="0">
                  <a:pos x="116" y="193"/>
                </a:cxn>
                <a:cxn ang="0">
                  <a:pos x="94" y="191"/>
                </a:cxn>
                <a:cxn ang="0">
                  <a:pos x="76" y="178"/>
                </a:cxn>
                <a:cxn ang="0">
                  <a:pos x="69" y="155"/>
                </a:cxn>
                <a:cxn ang="0">
                  <a:pos x="66" y="132"/>
                </a:cxn>
                <a:cxn ang="0">
                  <a:pos x="60" y="117"/>
                </a:cxn>
                <a:cxn ang="0">
                  <a:pos x="46" y="117"/>
                </a:cxn>
                <a:cxn ang="0">
                  <a:pos x="18" y="140"/>
                </a:cxn>
                <a:cxn ang="0">
                  <a:pos x="3" y="142"/>
                </a:cxn>
                <a:cxn ang="0">
                  <a:pos x="0" y="126"/>
                </a:cxn>
                <a:cxn ang="0">
                  <a:pos x="9" y="114"/>
                </a:cxn>
                <a:cxn ang="0">
                  <a:pos x="33" y="102"/>
                </a:cxn>
                <a:cxn ang="0">
                  <a:pos x="62" y="86"/>
                </a:cxn>
              </a:cxnLst>
              <a:rect l="0" t="0" r="r" b="b"/>
              <a:pathLst>
                <a:path w="200" h="193">
                  <a:moveTo>
                    <a:pt x="62" y="86"/>
                  </a:moveTo>
                  <a:lnTo>
                    <a:pt x="66" y="57"/>
                  </a:lnTo>
                  <a:lnTo>
                    <a:pt x="72" y="33"/>
                  </a:lnTo>
                  <a:lnTo>
                    <a:pt x="87" y="15"/>
                  </a:lnTo>
                  <a:lnTo>
                    <a:pt x="102" y="5"/>
                  </a:lnTo>
                  <a:lnTo>
                    <a:pt x="117" y="2"/>
                  </a:lnTo>
                  <a:lnTo>
                    <a:pt x="138" y="0"/>
                  </a:lnTo>
                  <a:lnTo>
                    <a:pt x="157" y="5"/>
                  </a:lnTo>
                  <a:lnTo>
                    <a:pt x="175" y="15"/>
                  </a:lnTo>
                  <a:lnTo>
                    <a:pt x="187" y="28"/>
                  </a:lnTo>
                  <a:lnTo>
                    <a:pt x="196" y="48"/>
                  </a:lnTo>
                  <a:lnTo>
                    <a:pt x="200" y="72"/>
                  </a:lnTo>
                  <a:lnTo>
                    <a:pt x="200" y="97"/>
                  </a:lnTo>
                  <a:lnTo>
                    <a:pt x="196" y="129"/>
                  </a:lnTo>
                  <a:lnTo>
                    <a:pt x="184" y="150"/>
                  </a:lnTo>
                  <a:lnTo>
                    <a:pt x="177" y="168"/>
                  </a:lnTo>
                  <a:lnTo>
                    <a:pt x="159" y="181"/>
                  </a:lnTo>
                  <a:lnTo>
                    <a:pt x="141" y="190"/>
                  </a:lnTo>
                  <a:lnTo>
                    <a:pt x="116" y="193"/>
                  </a:lnTo>
                  <a:lnTo>
                    <a:pt x="94" y="191"/>
                  </a:lnTo>
                  <a:lnTo>
                    <a:pt x="76" y="178"/>
                  </a:lnTo>
                  <a:lnTo>
                    <a:pt x="69" y="155"/>
                  </a:lnTo>
                  <a:lnTo>
                    <a:pt x="66" y="132"/>
                  </a:lnTo>
                  <a:lnTo>
                    <a:pt x="60" y="117"/>
                  </a:lnTo>
                  <a:lnTo>
                    <a:pt x="46" y="117"/>
                  </a:lnTo>
                  <a:lnTo>
                    <a:pt x="18" y="140"/>
                  </a:lnTo>
                  <a:lnTo>
                    <a:pt x="3" y="142"/>
                  </a:lnTo>
                  <a:lnTo>
                    <a:pt x="0" y="126"/>
                  </a:lnTo>
                  <a:lnTo>
                    <a:pt x="9" y="114"/>
                  </a:lnTo>
                  <a:lnTo>
                    <a:pt x="33" y="102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05E0B7-2CC1-694A-918D-DDDE5B27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1908175"/>
              <a:ext cx="268288" cy="498475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35" y="29"/>
                </a:cxn>
                <a:cxn ang="0">
                  <a:pos x="56" y="13"/>
                </a:cxn>
                <a:cxn ang="0">
                  <a:pos x="77" y="4"/>
                </a:cxn>
                <a:cxn ang="0">
                  <a:pos x="96" y="0"/>
                </a:cxn>
                <a:cxn ang="0">
                  <a:pos x="114" y="3"/>
                </a:cxn>
                <a:cxn ang="0">
                  <a:pos x="128" y="10"/>
                </a:cxn>
                <a:cxn ang="0">
                  <a:pos x="140" y="19"/>
                </a:cxn>
                <a:cxn ang="0">
                  <a:pos x="150" y="35"/>
                </a:cxn>
                <a:cxn ang="0">
                  <a:pos x="153" y="55"/>
                </a:cxn>
                <a:cxn ang="0">
                  <a:pos x="151" y="74"/>
                </a:cxn>
                <a:cxn ang="0">
                  <a:pos x="144" y="91"/>
                </a:cxn>
                <a:cxn ang="0">
                  <a:pos x="134" y="106"/>
                </a:cxn>
                <a:cxn ang="0">
                  <a:pos x="124" y="124"/>
                </a:cxn>
                <a:cxn ang="0">
                  <a:pos x="118" y="141"/>
                </a:cxn>
                <a:cxn ang="0">
                  <a:pos x="118" y="166"/>
                </a:cxn>
                <a:cxn ang="0">
                  <a:pos x="124" y="181"/>
                </a:cxn>
                <a:cxn ang="0">
                  <a:pos x="140" y="199"/>
                </a:cxn>
                <a:cxn ang="0">
                  <a:pos x="151" y="215"/>
                </a:cxn>
                <a:cxn ang="0">
                  <a:pos x="162" y="228"/>
                </a:cxn>
                <a:cxn ang="0">
                  <a:pos x="169" y="250"/>
                </a:cxn>
                <a:cxn ang="0">
                  <a:pos x="167" y="273"/>
                </a:cxn>
                <a:cxn ang="0">
                  <a:pos x="161" y="290"/>
                </a:cxn>
                <a:cxn ang="0">
                  <a:pos x="150" y="304"/>
                </a:cxn>
                <a:cxn ang="0">
                  <a:pos x="125" y="314"/>
                </a:cxn>
                <a:cxn ang="0">
                  <a:pos x="101" y="314"/>
                </a:cxn>
                <a:cxn ang="0">
                  <a:pos x="79" y="311"/>
                </a:cxn>
                <a:cxn ang="0">
                  <a:pos x="47" y="297"/>
                </a:cxn>
                <a:cxn ang="0">
                  <a:pos x="26" y="272"/>
                </a:cxn>
                <a:cxn ang="0">
                  <a:pos x="8" y="237"/>
                </a:cxn>
                <a:cxn ang="0">
                  <a:pos x="0" y="196"/>
                </a:cxn>
                <a:cxn ang="0">
                  <a:pos x="0" y="159"/>
                </a:cxn>
                <a:cxn ang="0">
                  <a:pos x="3" y="127"/>
                </a:cxn>
                <a:cxn ang="0">
                  <a:pos x="8" y="91"/>
                </a:cxn>
                <a:cxn ang="0">
                  <a:pos x="21" y="59"/>
                </a:cxn>
              </a:cxnLst>
              <a:rect l="0" t="0" r="r" b="b"/>
              <a:pathLst>
                <a:path w="169" h="314">
                  <a:moveTo>
                    <a:pt x="21" y="59"/>
                  </a:moveTo>
                  <a:lnTo>
                    <a:pt x="35" y="29"/>
                  </a:lnTo>
                  <a:lnTo>
                    <a:pt x="56" y="13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114" y="3"/>
                  </a:lnTo>
                  <a:lnTo>
                    <a:pt x="128" y="10"/>
                  </a:lnTo>
                  <a:lnTo>
                    <a:pt x="140" y="19"/>
                  </a:lnTo>
                  <a:lnTo>
                    <a:pt x="150" y="35"/>
                  </a:lnTo>
                  <a:lnTo>
                    <a:pt x="153" y="55"/>
                  </a:lnTo>
                  <a:lnTo>
                    <a:pt x="151" y="74"/>
                  </a:lnTo>
                  <a:lnTo>
                    <a:pt x="144" y="91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18" y="141"/>
                  </a:lnTo>
                  <a:lnTo>
                    <a:pt x="118" y="166"/>
                  </a:lnTo>
                  <a:lnTo>
                    <a:pt x="124" y="181"/>
                  </a:lnTo>
                  <a:lnTo>
                    <a:pt x="140" y="199"/>
                  </a:lnTo>
                  <a:lnTo>
                    <a:pt x="151" y="215"/>
                  </a:lnTo>
                  <a:lnTo>
                    <a:pt x="162" y="228"/>
                  </a:lnTo>
                  <a:lnTo>
                    <a:pt x="169" y="250"/>
                  </a:lnTo>
                  <a:lnTo>
                    <a:pt x="167" y="273"/>
                  </a:lnTo>
                  <a:lnTo>
                    <a:pt x="161" y="290"/>
                  </a:lnTo>
                  <a:lnTo>
                    <a:pt x="150" y="304"/>
                  </a:lnTo>
                  <a:lnTo>
                    <a:pt x="125" y="314"/>
                  </a:lnTo>
                  <a:lnTo>
                    <a:pt x="101" y="314"/>
                  </a:lnTo>
                  <a:lnTo>
                    <a:pt x="79" y="311"/>
                  </a:lnTo>
                  <a:lnTo>
                    <a:pt x="47" y="297"/>
                  </a:lnTo>
                  <a:lnTo>
                    <a:pt x="26" y="272"/>
                  </a:lnTo>
                  <a:lnTo>
                    <a:pt x="8" y="237"/>
                  </a:lnTo>
                  <a:lnTo>
                    <a:pt x="0" y="196"/>
                  </a:lnTo>
                  <a:lnTo>
                    <a:pt x="0" y="159"/>
                  </a:lnTo>
                  <a:lnTo>
                    <a:pt x="3" y="127"/>
                  </a:lnTo>
                  <a:lnTo>
                    <a:pt x="8" y="91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689268F-5FBC-ABD9-9BB1-1BB79CF52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1922463"/>
              <a:ext cx="382588" cy="25876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97" y="0"/>
                </a:cxn>
                <a:cxn ang="0">
                  <a:pos x="231" y="0"/>
                </a:cxn>
                <a:cxn ang="0">
                  <a:pos x="241" y="10"/>
                </a:cxn>
                <a:cxn ang="0">
                  <a:pos x="237" y="25"/>
                </a:cxn>
                <a:cxn ang="0">
                  <a:pos x="207" y="35"/>
                </a:cxn>
                <a:cxn ang="0">
                  <a:pos x="184" y="56"/>
                </a:cxn>
                <a:cxn ang="0">
                  <a:pos x="162" y="51"/>
                </a:cxn>
                <a:cxn ang="0">
                  <a:pos x="130" y="58"/>
                </a:cxn>
                <a:cxn ang="0">
                  <a:pos x="96" y="79"/>
                </a:cxn>
                <a:cxn ang="0">
                  <a:pos x="76" y="97"/>
                </a:cxn>
                <a:cxn ang="0">
                  <a:pos x="62" y="117"/>
                </a:cxn>
                <a:cxn ang="0">
                  <a:pos x="52" y="137"/>
                </a:cxn>
                <a:cxn ang="0">
                  <a:pos x="47" y="158"/>
                </a:cxn>
                <a:cxn ang="0">
                  <a:pos x="33" y="163"/>
                </a:cxn>
                <a:cxn ang="0">
                  <a:pos x="19" y="155"/>
                </a:cxn>
                <a:cxn ang="0">
                  <a:pos x="23" y="137"/>
                </a:cxn>
                <a:cxn ang="0">
                  <a:pos x="38" y="124"/>
                </a:cxn>
                <a:cxn ang="0">
                  <a:pos x="29" y="112"/>
                </a:cxn>
                <a:cxn ang="0">
                  <a:pos x="0" y="105"/>
                </a:cxn>
                <a:cxn ang="0">
                  <a:pos x="49" y="96"/>
                </a:cxn>
                <a:cxn ang="0">
                  <a:pos x="76" y="70"/>
                </a:cxn>
                <a:cxn ang="0">
                  <a:pos x="102" y="48"/>
                </a:cxn>
                <a:cxn ang="0">
                  <a:pos x="128" y="28"/>
                </a:cxn>
                <a:cxn ang="0">
                  <a:pos x="156" y="13"/>
                </a:cxn>
              </a:cxnLst>
              <a:rect l="0" t="0" r="r" b="b"/>
              <a:pathLst>
                <a:path w="241" h="163">
                  <a:moveTo>
                    <a:pt x="156" y="13"/>
                  </a:moveTo>
                  <a:lnTo>
                    <a:pt x="197" y="0"/>
                  </a:lnTo>
                  <a:lnTo>
                    <a:pt x="231" y="0"/>
                  </a:lnTo>
                  <a:lnTo>
                    <a:pt x="241" y="10"/>
                  </a:lnTo>
                  <a:lnTo>
                    <a:pt x="237" y="25"/>
                  </a:lnTo>
                  <a:lnTo>
                    <a:pt x="207" y="35"/>
                  </a:lnTo>
                  <a:lnTo>
                    <a:pt x="184" y="56"/>
                  </a:lnTo>
                  <a:lnTo>
                    <a:pt x="162" y="51"/>
                  </a:lnTo>
                  <a:lnTo>
                    <a:pt x="130" y="58"/>
                  </a:lnTo>
                  <a:lnTo>
                    <a:pt x="96" y="79"/>
                  </a:lnTo>
                  <a:lnTo>
                    <a:pt x="76" y="97"/>
                  </a:lnTo>
                  <a:lnTo>
                    <a:pt x="62" y="117"/>
                  </a:lnTo>
                  <a:lnTo>
                    <a:pt x="52" y="137"/>
                  </a:lnTo>
                  <a:lnTo>
                    <a:pt x="47" y="158"/>
                  </a:lnTo>
                  <a:lnTo>
                    <a:pt x="33" y="163"/>
                  </a:lnTo>
                  <a:lnTo>
                    <a:pt x="19" y="155"/>
                  </a:lnTo>
                  <a:lnTo>
                    <a:pt x="23" y="137"/>
                  </a:lnTo>
                  <a:lnTo>
                    <a:pt x="38" y="124"/>
                  </a:lnTo>
                  <a:lnTo>
                    <a:pt x="29" y="112"/>
                  </a:lnTo>
                  <a:lnTo>
                    <a:pt x="0" y="105"/>
                  </a:lnTo>
                  <a:lnTo>
                    <a:pt x="49" y="96"/>
                  </a:lnTo>
                  <a:lnTo>
                    <a:pt x="76" y="70"/>
                  </a:lnTo>
                  <a:lnTo>
                    <a:pt x="102" y="48"/>
                  </a:lnTo>
                  <a:lnTo>
                    <a:pt x="128" y="28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2773D22-1BD2-94E2-9ED0-4DDCA7831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952625"/>
              <a:ext cx="552450" cy="471488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303" y="30"/>
                </a:cxn>
                <a:cxn ang="0">
                  <a:pos x="306" y="10"/>
                </a:cxn>
                <a:cxn ang="0">
                  <a:pos x="313" y="0"/>
                </a:cxn>
                <a:cxn ang="0">
                  <a:pos x="325" y="0"/>
                </a:cxn>
                <a:cxn ang="0">
                  <a:pos x="337" y="3"/>
                </a:cxn>
                <a:cxn ang="0">
                  <a:pos x="347" y="15"/>
                </a:cxn>
                <a:cxn ang="0">
                  <a:pos x="348" y="34"/>
                </a:cxn>
                <a:cxn ang="0">
                  <a:pos x="342" y="66"/>
                </a:cxn>
                <a:cxn ang="0">
                  <a:pos x="326" y="97"/>
                </a:cxn>
                <a:cxn ang="0">
                  <a:pos x="282" y="149"/>
                </a:cxn>
                <a:cxn ang="0">
                  <a:pos x="244" y="194"/>
                </a:cxn>
                <a:cxn ang="0">
                  <a:pos x="217" y="210"/>
                </a:cxn>
                <a:cxn ang="0">
                  <a:pos x="169" y="231"/>
                </a:cxn>
                <a:cxn ang="0">
                  <a:pos x="120" y="251"/>
                </a:cxn>
                <a:cxn ang="0">
                  <a:pos x="91" y="273"/>
                </a:cxn>
                <a:cxn ang="0">
                  <a:pos x="78" y="294"/>
                </a:cxn>
                <a:cxn ang="0">
                  <a:pos x="57" y="297"/>
                </a:cxn>
                <a:cxn ang="0">
                  <a:pos x="27" y="289"/>
                </a:cxn>
                <a:cxn ang="0">
                  <a:pos x="3" y="273"/>
                </a:cxn>
                <a:cxn ang="0">
                  <a:pos x="0" y="254"/>
                </a:cxn>
                <a:cxn ang="0">
                  <a:pos x="15" y="254"/>
                </a:cxn>
                <a:cxn ang="0">
                  <a:pos x="32" y="260"/>
                </a:cxn>
                <a:cxn ang="0">
                  <a:pos x="57" y="270"/>
                </a:cxn>
                <a:cxn ang="0">
                  <a:pos x="75" y="263"/>
                </a:cxn>
                <a:cxn ang="0">
                  <a:pos x="79" y="247"/>
                </a:cxn>
                <a:cxn ang="0">
                  <a:pos x="60" y="241"/>
                </a:cxn>
                <a:cxn ang="0">
                  <a:pos x="37" y="229"/>
                </a:cxn>
                <a:cxn ang="0">
                  <a:pos x="37" y="220"/>
                </a:cxn>
                <a:cxn ang="0">
                  <a:pos x="57" y="215"/>
                </a:cxn>
                <a:cxn ang="0">
                  <a:pos x="78" y="222"/>
                </a:cxn>
                <a:cxn ang="0">
                  <a:pos x="98" y="232"/>
                </a:cxn>
                <a:cxn ang="0">
                  <a:pos x="126" y="223"/>
                </a:cxn>
                <a:cxn ang="0">
                  <a:pos x="167" y="201"/>
                </a:cxn>
                <a:cxn ang="0">
                  <a:pos x="199" y="183"/>
                </a:cxn>
                <a:cxn ang="0">
                  <a:pos x="229" y="169"/>
                </a:cxn>
                <a:cxn ang="0">
                  <a:pos x="247" y="141"/>
                </a:cxn>
                <a:cxn ang="0">
                  <a:pos x="265" y="111"/>
                </a:cxn>
                <a:cxn ang="0">
                  <a:pos x="285" y="80"/>
                </a:cxn>
                <a:cxn ang="0">
                  <a:pos x="292" y="61"/>
                </a:cxn>
              </a:cxnLst>
              <a:rect l="0" t="0" r="r" b="b"/>
              <a:pathLst>
                <a:path w="348" h="297">
                  <a:moveTo>
                    <a:pt x="292" y="61"/>
                  </a:moveTo>
                  <a:lnTo>
                    <a:pt x="303" y="30"/>
                  </a:lnTo>
                  <a:lnTo>
                    <a:pt x="306" y="10"/>
                  </a:lnTo>
                  <a:lnTo>
                    <a:pt x="313" y="0"/>
                  </a:lnTo>
                  <a:lnTo>
                    <a:pt x="325" y="0"/>
                  </a:lnTo>
                  <a:lnTo>
                    <a:pt x="337" y="3"/>
                  </a:lnTo>
                  <a:lnTo>
                    <a:pt x="347" y="15"/>
                  </a:lnTo>
                  <a:lnTo>
                    <a:pt x="348" y="34"/>
                  </a:lnTo>
                  <a:lnTo>
                    <a:pt x="342" y="66"/>
                  </a:lnTo>
                  <a:lnTo>
                    <a:pt x="326" y="97"/>
                  </a:lnTo>
                  <a:lnTo>
                    <a:pt x="282" y="149"/>
                  </a:lnTo>
                  <a:lnTo>
                    <a:pt x="244" y="194"/>
                  </a:lnTo>
                  <a:lnTo>
                    <a:pt x="217" y="210"/>
                  </a:lnTo>
                  <a:lnTo>
                    <a:pt x="169" y="231"/>
                  </a:lnTo>
                  <a:lnTo>
                    <a:pt x="120" y="251"/>
                  </a:lnTo>
                  <a:lnTo>
                    <a:pt x="91" y="273"/>
                  </a:lnTo>
                  <a:lnTo>
                    <a:pt x="78" y="294"/>
                  </a:lnTo>
                  <a:lnTo>
                    <a:pt x="57" y="297"/>
                  </a:lnTo>
                  <a:lnTo>
                    <a:pt x="27" y="289"/>
                  </a:lnTo>
                  <a:lnTo>
                    <a:pt x="3" y="273"/>
                  </a:lnTo>
                  <a:lnTo>
                    <a:pt x="0" y="254"/>
                  </a:lnTo>
                  <a:lnTo>
                    <a:pt x="15" y="254"/>
                  </a:lnTo>
                  <a:lnTo>
                    <a:pt x="32" y="260"/>
                  </a:lnTo>
                  <a:lnTo>
                    <a:pt x="57" y="270"/>
                  </a:lnTo>
                  <a:lnTo>
                    <a:pt x="75" y="263"/>
                  </a:lnTo>
                  <a:lnTo>
                    <a:pt x="79" y="247"/>
                  </a:lnTo>
                  <a:lnTo>
                    <a:pt x="60" y="241"/>
                  </a:lnTo>
                  <a:lnTo>
                    <a:pt x="37" y="229"/>
                  </a:lnTo>
                  <a:lnTo>
                    <a:pt x="37" y="220"/>
                  </a:lnTo>
                  <a:lnTo>
                    <a:pt x="57" y="215"/>
                  </a:lnTo>
                  <a:lnTo>
                    <a:pt x="78" y="222"/>
                  </a:lnTo>
                  <a:lnTo>
                    <a:pt x="98" y="232"/>
                  </a:lnTo>
                  <a:lnTo>
                    <a:pt x="126" y="223"/>
                  </a:lnTo>
                  <a:lnTo>
                    <a:pt x="167" y="201"/>
                  </a:lnTo>
                  <a:lnTo>
                    <a:pt x="199" y="183"/>
                  </a:lnTo>
                  <a:lnTo>
                    <a:pt x="229" y="169"/>
                  </a:lnTo>
                  <a:lnTo>
                    <a:pt x="247" y="141"/>
                  </a:lnTo>
                  <a:lnTo>
                    <a:pt x="265" y="111"/>
                  </a:lnTo>
                  <a:lnTo>
                    <a:pt x="285" y="80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582448-897D-CF22-6495-2846A2348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2297113"/>
              <a:ext cx="225425" cy="585788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20" y="1"/>
                </a:cxn>
                <a:cxn ang="0">
                  <a:pos x="142" y="13"/>
                </a:cxn>
                <a:cxn ang="0">
                  <a:pos x="137" y="48"/>
                </a:cxn>
                <a:cxn ang="0">
                  <a:pos x="129" y="108"/>
                </a:cxn>
                <a:cxn ang="0">
                  <a:pos x="119" y="153"/>
                </a:cxn>
                <a:cxn ang="0">
                  <a:pos x="116" y="186"/>
                </a:cxn>
                <a:cxn ang="0">
                  <a:pos x="124" y="227"/>
                </a:cxn>
                <a:cxn ang="0">
                  <a:pos x="124" y="273"/>
                </a:cxn>
                <a:cxn ang="0">
                  <a:pos x="124" y="308"/>
                </a:cxn>
                <a:cxn ang="0">
                  <a:pos x="130" y="332"/>
                </a:cxn>
                <a:cxn ang="0">
                  <a:pos x="134" y="348"/>
                </a:cxn>
                <a:cxn ang="0">
                  <a:pos x="129" y="360"/>
                </a:cxn>
                <a:cxn ang="0">
                  <a:pos x="119" y="369"/>
                </a:cxn>
                <a:cxn ang="0">
                  <a:pos x="97" y="366"/>
                </a:cxn>
                <a:cxn ang="0">
                  <a:pos x="80" y="357"/>
                </a:cxn>
                <a:cxn ang="0">
                  <a:pos x="55" y="348"/>
                </a:cxn>
                <a:cxn ang="0">
                  <a:pos x="10" y="342"/>
                </a:cxn>
                <a:cxn ang="0">
                  <a:pos x="0" y="335"/>
                </a:cxn>
                <a:cxn ang="0">
                  <a:pos x="10" y="322"/>
                </a:cxn>
                <a:cxn ang="0">
                  <a:pos x="45" y="318"/>
                </a:cxn>
                <a:cxn ang="0">
                  <a:pos x="71" y="321"/>
                </a:cxn>
                <a:cxn ang="0">
                  <a:pos x="80" y="329"/>
                </a:cxn>
                <a:cxn ang="0">
                  <a:pos x="97" y="335"/>
                </a:cxn>
                <a:cxn ang="0">
                  <a:pos x="107" y="330"/>
                </a:cxn>
                <a:cxn ang="0">
                  <a:pos x="107" y="316"/>
                </a:cxn>
                <a:cxn ang="0">
                  <a:pos x="101" y="289"/>
                </a:cxn>
                <a:cxn ang="0">
                  <a:pos x="94" y="258"/>
                </a:cxn>
                <a:cxn ang="0">
                  <a:pos x="85" y="201"/>
                </a:cxn>
                <a:cxn ang="0">
                  <a:pos x="85" y="172"/>
                </a:cxn>
                <a:cxn ang="0">
                  <a:pos x="77" y="117"/>
                </a:cxn>
                <a:cxn ang="0">
                  <a:pos x="77" y="69"/>
                </a:cxn>
                <a:cxn ang="0">
                  <a:pos x="79" y="44"/>
                </a:cxn>
                <a:cxn ang="0">
                  <a:pos x="85" y="19"/>
                </a:cxn>
              </a:cxnLst>
              <a:rect l="0" t="0" r="r" b="b"/>
              <a:pathLst>
                <a:path w="142" h="369">
                  <a:moveTo>
                    <a:pt x="85" y="19"/>
                  </a:moveTo>
                  <a:lnTo>
                    <a:pt x="92" y="1"/>
                  </a:lnTo>
                  <a:lnTo>
                    <a:pt x="104" y="0"/>
                  </a:lnTo>
                  <a:lnTo>
                    <a:pt x="120" y="1"/>
                  </a:lnTo>
                  <a:lnTo>
                    <a:pt x="142" y="13"/>
                  </a:lnTo>
                  <a:lnTo>
                    <a:pt x="137" y="48"/>
                  </a:lnTo>
                  <a:lnTo>
                    <a:pt x="129" y="108"/>
                  </a:lnTo>
                  <a:lnTo>
                    <a:pt x="119" y="153"/>
                  </a:lnTo>
                  <a:lnTo>
                    <a:pt x="116" y="186"/>
                  </a:lnTo>
                  <a:lnTo>
                    <a:pt x="124" y="227"/>
                  </a:lnTo>
                  <a:lnTo>
                    <a:pt x="124" y="273"/>
                  </a:lnTo>
                  <a:lnTo>
                    <a:pt x="124" y="308"/>
                  </a:lnTo>
                  <a:lnTo>
                    <a:pt x="130" y="332"/>
                  </a:lnTo>
                  <a:lnTo>
                    <a:pt x="134" y="348"/>
                  </a:lnTo>
                  <a:lnTo>
                    <a:pt x="129" y="360"/>
                  </a:lnTo>
                  <a:lnTo>
                    <a:pt x="119" y="369"/>
                  </a:lnTo>
                  <a:lnTo>
                    <a:pt x="97" y="366"/>
                  </a:lnTo>
                  <a:lnTo>
                    <a:pt x="80" y="357"/>
                  </a:lnTo>
                  <a:lnTo>
                    <a:pt x="55" y="348"/>
                  </a:lnTo>
                  <a:lnTo>
                    <a:pt x="10" y="342"/>
                  </a:lnTo>
                  <a:lnTo>
                    <a:pt x="0" y="335"/>
                  </a:lnTo>
                  <a:lnTo>
                    <a:pt x="10" y="322"/>
                  </a:lnTo>
                  <a:lnTo>
                    <a:pt x="45" y="318"/>
                  </a:lnTo>
                  <a:lnTo>
                    <a:pt x="71" y="321"/>
                  </a:lnTo>
                  <a:lnTo>
                    <a:pt x="80" y="329"/>
                  </a:lnTo>
                  <a:lnTo>
                    <a:pt x="97" y="335"/>
                  </a:lnTo>
                  <a:lnTo>
                    <a:pt x="107" y="330"/>
                  </a:lnTo>
                  <a:lnTo>
                    <a:pt x="107" y="316"/>
                  </a:lnTo>
                  <a:lnTo>
                    <a:pt x="101" y="289"/>
                  </a:lnTo>
                  <a:lnTo>
                    <a:pt x="94" y="258"/>
                  </a:lnTo>
                  <a:lnTo>
                    <a:pt x="85" y="201"/>
                  </a:lnTo>
                  <a:lnTo>
                    <a:pt x="85" y="172"/>
                  </a:lnTo>
                  <a:lnTo>
                    <a:pt x="77" y="117"/>
                  </a:lnTo>
                  <a:lnTo>
                    <a:pt x="77" y="69"/>
                  </a:lnTo>
                  <a:lnTo>
                    <a:pt x="79" y="4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7C9DFEB-8BE5-FF8F-D9C1-997AECB7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2271713"/>
              <a:ext cx="233363" cy="642938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92" y="22"/>
                </a:cxn>
                <a:cxn ang="0">
                  <a:pos x="118" y="0"/>
                </a:cxn>
                <a:cxn ang="0">
                  <a:pos x="140" y="3"/>
                </a:cxn>
                <a:cxn ang="0">
                  <a:pos x="147" y="22"/>
                </a:cxn>
                <a:cxn ang="0">
                  <a:pos x="144" y="49"/>
                </a:cxn>
                <a:cxn ang="0">
                  <a:pos x="133" y="73"/>
                </a:cxn>
                <a:cxn ang="0">
                  <a:pos x="110" y="118"/>
                </a:cxn>
                <a:cxn ang="0">
                  <a:pos x="92" y="163"/>
                </a:cxn>
                <a:cxn ang="0">
                  <a:pos x="89" y="205"/>
                </a:cxn>
                <a:cxn ang="0">
                  <a:pos x="95" y="242"/>
                </a:cxn>
                <a:cxn ang="0">
                  <a:pos x="112" y="298"/>
                </a:cxn>
                <a:cxn ang="0">
                  <a:pos x="117" y="338"/>
                </a:cxn>
                <a:cxn ang="0">
                  <a:pos x="117" y="367"/>
                </a:cxn>
                <a:cxn ang="0">
                  <a:pos x="124" y="386"/>
                </a:cxn>
                <a:cxn ang="0">
                  <a:pos x="124" y="402"/>
                </a:cxn>
                <a:cxn ang="0">
                  <a:pos x="108" y="405"/>
                </a:cxn>
                <a:cxn ang="0">
                  <a:pos x="95" y="404"/>
                </a:cxn>
                <a:cxn ang="0">
                  <a:pos x="63" y="397"/>
                </a:cxn>
                <a:cxn ang="0">
                  <a:pos x="12" y="388"/>
                </a:cxn>
                <a:cxn ang="0">
                  <a:pos x="0" y="376"/>
                </a:cxn>
                <a:cxn ang="0">
                  <a:pos x="7" y="364"/>
                </a:cxn>
                <a:cxn ang="0">
                  <a:pos x="31" y="355"/>
                </a:cxn>
                <a:cxn ang="0">
                  <a:pos x="45" y="360"/>
                </a:cxn>
                <a:cxn ang="0">
                  <a:pos x="63" y="373"/>
                </a:cxn>
                <a:cxn ang="0">
                  <a:pos x="92" y="379"/>
                </a:cxn>
                <a:cxn ang="0">
                  <a:pos x="95" y="367"/>
                </a:cxn>
                <a:cxn ang="0">
                  <a:pos x="98" y="343"/>
                </a:cxn>
                <a:cxn ang="0">
                  <a:pos x="88" y="313"/>
                </a:cxn>
                <a:cxn ang="0">
                  <a:pos x="73" y="273"/>
                </a:cxn>
                <a:cxn ang="0">
                  <a:pos x="62" y="238"/>
                </a:cxn>
                <a:cxn ang="0">
                  <a:pos x="60" y="211"/>
                </a:cxn>
                <a:cxn ang="0">
                  <a:pos x="57" y="175"/>
                </a:cxn>
                <a:cxn ang="0">
                  <a:pos x="58" y="142"/>
                </a:cxn>
                <a:cxn ang="0">
                  <a:pos x="63" y="108"/>
                </a:cxn>
                <a:cxn ang="0">
                  <a:pos x="70" y="83"/>
                </a:cxn>
                <a:cxn ang="0">
                  <a:pos x="78" y="61"/>
                </a:cxn>
              </a:cxnLst>
              <a:rect l="0" t="0" r="r" b="b"/>
              <a:pathLst>
                <a:path w="147" h="405">
                  <a:moveTo>
                    <a:pt x="78" y="61"/>
                  </a:moveTo>
                  <a:lnTo>
                    <a:pt x="92" y="22"/>
                  </a:lnTo>
                  <a:lnTo>
                    <a:pt x="118" y="0"/>
                  </a:lnTo>
                  <a:lnTo>
                    <a:pt x="140" y="3"/>
                  </a:lnTo>
                  <a:lnTo>
                    <a:pt x="147" y="22"/>
                  </a:lnTo>
                  <a:lnTo>
                    <a:pt x="144" y="49"/>
                  </a:lnTo>
                  <a:lnTo>
                    <a:pt x="133" y="73"/>
                  </a:lnTo>
                  <a:lnTo>
                    <a:pt x="110" y="118"/>
                  </a:lnTo>
                  <a:lnTo>
                    <a:pt x="92" y="163"/>
                  </a:lnTo>
                  <a:lnTo>
                    <a:pt x="89" y="205"/>
                  </a:lnTo>
                  <a:lnTo>
                    <a:pt x="95" y="242"/>
                  </a:lnTo>
                  <a:lnTo>
                    <a:pt x="112" y="298"/>
                  </a:lnTo>
                  <a:lnTo>
                    <a:pt x="117" y="338"/>
                  </a:lnTo>
                  <a:lnTo>
                    <a:pt x="117" y="367"/>
                  </a:lnTo>
                  <a:lnTo>
                    <a:pt x="124" y="386"/>
                  </a:lnTo>
                  <a:lnTo>
                    <a:pt x="124" y="402"/>
                  </a:lnTo>
                  <a:lnTo>
                    <a:pt x="108" y="405"/>
                  </a:lnTo>
                  <a:lnTo>
                    <a:pt x="95" y="404"/>
                  </a:lnTo>
                  <a:lnTo>
                    <a:pt x="63" y="397"/>
                  </a:lnTo>
                  <a:lnTo>
                    <a:pt x="12" y="388"/>
                  </a:lnTo>
                  <a:lnTo>
                    <a:pt x="0" y="376"/>
                  </a:lnTo>
                  <a:lnTo>
                    <a:pt x="7" y="364"/>
                  </a:lnTo>
                  <a:lnTo>
                    <a:pt x="31" y="355"/>
                  </a:lnTo>
                  <a:lnTo>
                    <a:pt x="45" y="360"/>
                  </a:lnTo>
                  <a:lnTo>
                    <a:pt x="63" y="373"/>
                  </a:lnTo>
                  <a:lnTo>
                    <a:pt x="92" y="379"/>
                  </a:lnTo>
                  <a:lnTo>
                    <a:pt x="95" y="367"/>
                  </a:lnTo>
                  <a:lnTo>
                    <a:pt x="98" y="343"/>
                  </a:lnTo>
                  <a:lnTo>
                    <a:pt x="88" y="313"/>
                  </a:lnTo>
                  <a:lnTo>
                    <a:pt x="73" y="273"/>
                  </a:lnTo>
                  <a:lnTo>
                    <a:pt x="62" y="238"/>
                  </a:lnTo>
                  <a:lnTo>
                    <a:pt x="60" y="211"/>
                  </a:lnTo>
                  <a:lnTo>
                    <a:pt x="57" y="175"/>
                  </a:lnTo>
                  <a:lnTo>
                    <a:pt x="58" y="142"/>
                  </a:lnTo>
                  <a:lnTo>
                    <a:pt x="63" y="108"/>
                  </a:lnTo>
                  <a:lnTo>
                    <a:pt x="70" y="83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79150F6-036F-7EE5-9C65-942D0DAD8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1595438"/>
              <a:ext cx="119063" cy="525463"/>
            </a:xfrm>
            <a:custGeom>
              <a:avLst/>
              <a:gdLst/>
              <a:ahLst/>
              <a:cxnLst>
                <a:cxn ang="0">
                  <a:pos x="18" y="325"/>
                </a:cxn>
                <a:cxn ang="0">
                  <a:pos x="12" y="262"/>
                </a:cxn>
                <a:cxn ang="0">
                  <a:pos x="5" y="113"/>
                </a:cxn>
                <a:cxn ang="0">
                  <a:pos x="0" y="0"/>
                </a:cxn>
                <a:cxn ang="0">
                  <a:pos x="31" y="28"/>
                </a:cxn>
                <a:cxn ang="0">
                  <a:pos x="57" y="76"/>
                </a:cxn>
                <a:cxn ang="0">
                  <a:pos x="72" y="148"/>
                </a:cxn>
                <a:cxn ang="0">
                  <a:pos x="75" y="211"/>
                </a:cxn>
                <a:cxn ang="0">
                  <a:pos x="68" y="263"/>
                </a:cxn>
                <a:cxn ang="0">
                  <a:pos x="47" y="300"/>
                </a:cxn>
                <a:cxn ang="0">
                  <a:pos x="28" y="331"/>
                </a:cxn>
                <a:cxn ang="0">
                  <a:pos x="18" y="325"/>
                </a:cxn>
              </a:cxnLst>
              <a:rect l="0" t="0" r="r" b="b"/>
              <a:pathLst>
                <a:path w="75" h="331">
                  <a:moveTo>
                    <a:pt x="18" y="325"/>
                  </a:moveTo>
                  <a:lnTo>
                    <a:pt x="12" y="262"/>
                  </a:lnTo>
                  <a:lnTo>
                    <a:pt x="5" y="113"/>
                  </a:lnTo>
                  <a:lnTo>
                    <a:pt x="0" y="0"/>
                  </a:lnTo>
                  <a:lnTo>
                    <a:pt x="31" y="28"/>
                  </a:lnTo>
                  <a:lnTo>
                    <a:pt x="57" y="76"/>
                  </a:lnTo>
                  <a:lnTo>
                    <a:pt x="72" y="148"/>
                  </a:lnTo>
                  <a:lnTo>
                    <a:pt x="75" y="211"/>
                  </a:lnTo>
                  <a:lnTo>
                    <a:pt x="68" y="263"/>
                  </a:lnTo>
                  <a:lnTo>
                    <a:pt x="47" y="300"/>
                  </a:lnTo>
                  <a:lnTo>
                    <a:pt x="28" y="331"/>
                  </a:lnTo>
                  <a:lnTo>
                    <a:pt x="18" y="32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6D6A40CA-336A-1B40-95D7-9364F922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6" y="1571625"/>
              <a:ext cx="134938" cy="560388"/>
            </a:xfrm>
            <a:custGeom>
              <a:avLst/>
              <a:gdLst/>
              <a:ahLst/>
              <a:cxnLst>
                <a:cxn ang="0">
                  <a:pos x="16" y="333"/>
                </a:cxn>
                <a:cxn ang="0">
                  <a:pos x="0" y="0"/>
                </a:cxn>
                <a:cxn ang="0">
                  <a:pos x="19" y="12"/>
                </a:cxn>
                <a:cxn ang="0">
                  <a:pos x="36" y="35"/>
                </a:cxn>
                <a:cxn ang="0">
                  <a:pos x="55" y="66"/>
                </a:cxn>
                <a:cxn ang="0">
                  <a:pos x="68" y="105"/>
                </a:cxn>
                <a:cxn ang="0">
                  <a:pos x="80" y="144"/>
                </a:cxn>
                <a:cxn ang="0">
                  <a:pos x="83" y="185"/>
                </a:cxn>
                <a:cxn ang="0">
                  <a:pos x="85" y="225"/>
                </a:cxn>
                <a:cxn ang="0">
                  <a:pos x="83" y="263"/>
                </a:cxn>
                <a:cxn ang="0">
                  <a:pos x="73" y="294"/>
                </a:cxn>
                <a:cxn ang="0">
                  <a:pos x="55" y="321"/>
                </a:cxn>
                <a:cxn ang="0">
                  <a:pos x="35" y="334"/>
                </a:cxn>
                <a:cxn ang="0">
                  <a:pos x="33" y="324"/>
                </a:cxn>
                <a:cxn ang="0">
                  <a:pos x="42" y="311"/>
                </a:cxn>
                <a:cxn ang="0">
                  <a:pos x="56" y="294"/>
                </a:cxn>
                <a:cxn ang="0">
                  <a:pos x="68" y="268"/>
                </a:cxn>
                <a:cxn ang="0">
                  <a:pos x="71" y="240"/>
                </a:cxn>
                <a:cxn ang="0">
                  <a:pos x="69" y="206"/>
                </a:cxn>
                <a:cxn ang="0">
                  <a:pos x="68" y="165"/>
                </a:cxn>
                <a:cxn ang="0">
                  <a:pos x="62" y="128"/>
                </a:cxn>
                <a:cxn ang="0">
                  <a:pos x="52" y="91"/>
                </a:cxn>
                <a:cxn ang="0">
                  <a:pos x="35" y="60"/>
                </a:cxn>
                <a:cxn ang="0">
                  <a:pos x="12" y="25"/>
                </a:cxn>
                <a:cxn ang="0">
                  <a:pos x="29" y="353"/>
                </a:cxn>
                <a:cxn ang="0">
                  <a:pos x="16" y="333"/>
                </a:cxn>
              </a:cxnLst>
              <a:rect l="0" t="0" r="r" b="b"/>
              <a:pathLst>
                <a:path w="85" h="353">
                  <a:moveTo>
                    <a:pt x="16" y="333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36" y="35"/>
                  </a:lnTo>
                  <a:lnTo>
                    <a:pt x="55" y="66"/>
                  </a:lnTo>
                  <a:lnTo>
                    <a:pt x="68" y="105"/>
                  </a:lnTo>
                  <a:lnTo>
                    <a:pt x="80" y="144"/>
                  </a:lnTo>
                  <a:lnTo>
                    <a:pt x="83" y="185"/>
                  </a:lnTo>
                  <a:lnTo>
                    <a:pt x="85" y="225"/>
                  </a:lnTo>
                  <a:lnTo>
                    <a:pt x="83" y="263"/>
                  </a:lnTo>
                  <a:lnTo>
                    <a:pt x="73" y="294"/>
                  </a:lnTo>
                  <a:lnTo>
                    <a:pt x="55" y="321"/>
                  </a:lnTo>
                  <a:lnTo>
                    <a:pt x="35" y="334"/>
                  </a:lnTo>
                  <a:lnTo>
                    <a:pt x="33" y="324"/>
                  </a:lnTo>
                  <a:lnTo>
                    <a:pt x="42" y="311"/>
                  </a:lnTo>
                  <a:lnTo>
                    <a:pt x="56" y="294"/>
                  </a:lnTo>
                  <a:lnTo>
                    <a:pt x="68" y="268"/>
                  </a:lnTo>
                  <a:lnTo>
                    <a:pt x="71" y="240"/>
                  </a:lnTo>
                  <a:lnTo>
                    <a:pt x="69" y="206"/>
                  </a:lnTo>
                  <a:lnTo>
                    <a:pt x="68" y="165"/>
                  </a:lnTo>
                  <a:lnTo>
                    <a:pt x="62" y="128"/>
                  </a:lnTo>
                  <a:lnTo>
                    <a:pt x="52" y="91"/>
                  </a:lnTo>
                  <a:lnTo>
                    <a:pt x="35" y="60"/>
                  </a:lnTo>
                  <a:lnTo>
                    <a:pt x="12" y="25"/>
                  </a:lnTo>
                  <a:lnTo>
                    <a:pt x="29" y="353"/>
                  </a:lnTo>
                  <a:lnTo>
                    <a:pt x="16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8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3FA3AA8F-6758-4988-BB3F-781A06A0FDDE}" type="slidenum">
              <a:rPr lang="en-GB" smtClean="0"/>
              <a:pPr defTabSz="762000"/>
              <a:t>18</a:t>
            </a:fld>
            <a:endParaRPr lang="en-GB" dirty="0"/>
          </a:p>
        </p:txBody>
      </p:sp>
      <p:sp>
        <p:nvSpPr>
          <p:cNvPr id="145413" name="Line 2"/>
          <p:cNvSpPr>
            <a:spLocks noChangeShapeType="1"/>
          </p:cNvSpPr>
          <p:nvPr/>
        </p:nvSpPr>
        <p:spPr bwMode="auto">
          <a:xfrm>
            <a:off x="827314" y="5800946"/>
            <a:ext cx="68246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145414" name="Rectangle 3"/>
          <p:cNvSpPr>
            <a:spLocks noGrp="1" noChangeArrowheads="1"/>
          </p:cNvSpPr>
          <p:nvPr>
            <p:ph type="title"/>
          </p:nvPr>
        </p:nvSpPr>
        <p:spPr>
          <a:xfrm>
            <a:off x="-27667" y="-120650"/>
            <a:ext cx="7937954" cy="1143000"/>
          </a:xfrm>
        </p:spPr>
        <p:txBody>
          <a:bodyPr/>
          <a:lstStyle/>
          <a:p>
            <a:pPr algn="l"/>
            <a:r>
              <a:rPr lang="en-GB" sz="3000" dirty="0"/>
              <a:t>Curtailment of spot sale offers – 1</a:t>
            </a:r>
            <a:br>
              <a:rPr lang="en-GB" sz="3000" dirty="0"/>
            </a:br>
            <a:r>
              <a:rPr lang="en-GB" sz="2000" dirty="0"/>
              <a:t>Example for one bidding zone for one hour</a:t>
            </a:r>
          </a:p>
        </p:txBody>
      </p:sp>
      <p:sp>
        <p:nvSpPr>
          <p:cNvPr id="145415" name="Line 4"/>
          <p:cNvSpPr>
            <a:spLocks noChangeShapeType="1"/>
          </p:cNvSpPr>
          <p:nvPr/>
        </p:nvSpPr>
        <p:spPr bwMode="auto">
          <a:xfrm>
            <a:off x="827314" y="1800446"/>
            <a:ext cx="0" cy="468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145416" name="Rectangle 5"/>
          <p:cNvSpPr>
            <a:spLocks noChangeArrowheads="1"/>
          </p:cNvSpPr>
          <p:nvPr/>
        </p:nvSpPr>
        <p:spPr bwMode="auto">
          <a:xfrm>
            <a:off x="206602" y="1314671"/>
            <a:ext cx="1287212" cy="4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775" tIns="55562" rIns="104775" bIns="55562">
            <a:spAutoFit/>
          </a:bodyPr>
          <a:lstStyle/>
          <a:p>
            <a:pPr defTabSz="965200"/>
            <a:r>
              <a:rPr lang="en-GB" dirty="0"/>
              <a:t>€/MWh</a:t>
            </a:r>
          </a:p>
        </p:txBody>
      </p:sp>
      <p:sp>
        <p:nvSpPr>
          <p:cNvPr id="145417" name="Rectangle 6"/>
          <p:cNvSpPr>
            <a:spLocks noChangeArrowheads="1"/>
          </p:cNvSpPr>
          <p:nvPr/>
        </p:nvSpPr>
        <p:spPr bwMode="auto">
          <a:xfrm>
            <a:off x="7620227" y="5604096"/>
            <a:ext cx="89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dirty="0"/>
              <a:t>MWh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8239" y="5804121"/>
            <a:ext cx="1000125" cy="850900"/>
            <a:chOff x="1974" y="3674"/>
            <a:chExt cx="630" cy="536"/>
          </a:xfrm>
        </p:grpSpPr>
        <p:sp>
          <p:nvSpPr>
            <p:cNvPr id="145437" name="Line 8"/>
            <p:cNvSpPr>
              <a:spLocks noChangeShapeType="1"/>
            </p:cNvSpPr>
            <p:nvPr/>
          </p:nvSpPr>
          <p:spPr bwMode="auto">
            <a:xfrm>
              <a:off x="2286" y="3674"/>
              <a:ext cx="0" cy="5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45438" name="Text Box 9"/>
            <p:cNvSpPr txBox="1">
              <a:spLocks noChangeArrowheads="1"/>
            </p:cNvSpPr>
            <p:nvPr/>
          </p:nvSpPr>
          <p:spPr bwMode="auto">
            <a:xfrm>
              <a:off x="1974" y="3960"/>
              <a:ext cx="6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1,000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14827" y="5804121"/>
            <a:ext cx="727075" cy="850900"/>
            <a:chOff x="1575" y="3674"/>
            <a:chExt cx="458" cy="536"/>
          </a:xfrm>
        </p:grpSpPr>
        <p:sp>
          <p:nvSpPr>
            <p:cNvPr id="145435" name="Line 11"/>
            <p:cNvSpPr>
              <a:spLocks noChangeShapeType="1"/>
            </p:cNvSpPr>
            <p:nvPr/>
          </p:nvSpPr>
          <p:spPr bwMode="auto">
            <a:xfrm>
              <a:off x="1803" y="3674"/>
              <a:ext cx="0" cy="5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45436" name="Text Box 12"/>
            <p:cNvSpPr txBox="1">
              <a:spLocks noChangeArrowheads="1"/>
            </p:cNvSpPr>
            <p:nvPr/>
          </p:nvSpPr>
          <p:spPr bwMode="auto">
            <a:xfrm>
              <a:off x="1575" y="3960"/>
              <a:ext cx="45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800</a:t>
              </a:r>
            </a:p>
          </p:txBody>
        </p:sp>
      </p:grpSp>
      <p:sp>
        <p:nvSpPr>
          <p:cNvPr id="669709" name="Text Box 13"/>
          <p:cNvSpPr txBox="1">
            <a:spLocks noChangeArrowheads="1"/>
          </p:cNvSpPr>
          <p:nvPr/>
        </p:nvSpPr>
        <p:spPr bwMode="auto">
          <a:xfrm>
            <a:off x="6540500" y="456294"/>
            <a:ext cx="3338513" cy="211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Example: At min. price,</a:t>
            </a:r>
          </a:p>
          <a:p>
            <a:r>
              <a:rPr lang="en-GB" sz="1900" i="1" dirty="0"/>
              <a:t>all the sellers in total</a:t>
            </a:r>
          </a:p>
          <a:p>
            <a:r>
              <a:rPr lang="en-GB" sz="1900" i="1" dirty="0"/>
              <a:t>want to sell 1,000</a:t>
            </a:r>
          </a:p>
          <a:p>
            <a:r>
              <a:rPr lang="en-GB" sz="1900" i="1" dirty="0"/>
              <a:t>MWh. However, even</a:t>
            </a:r>
          </a:p>
          <a:p>
            <a:r>
              <a:rPr lang="en-GB" sz="1900" i="1" dirty="0"/>
              <a:t>at the min. price, all</a:t>
            </a:r>
          </a:p>
          <a:p>
            <a:r>
              <a:rPr lang="en-GB" sz="1900" i="1" dirty="0"/>
              <a:t>the buyers in total will</a:t>
            </a:r>
          </a:p>
          <a:p>
            <a:r>
              <a:rPr lang="en-GB" sz="1900" i="1" dirty="0"/>
              <a:t>only buy 800 MWh.</a:t>
            </a:r>
          </a:p>
        </p:txBody>
      </p:sp>
      <p:sp>
        <p:nvSpPr>
          <p:cNvPr id="145421" name="Text Box 14"/>
          <p:cNvSpPr txBox="1">
            <a:spLocks noChangeArrowheads="1"/>
          </p:cNvSpPr>
          <p:nvPr/>
        </p:nvSpPr>
        <p:spPr bwMode="auto">
          <a:xfrm>
            <a:off x="-23586" y="2843433"/>
            <a:ext cx="893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max.</a:t>
            </a:r>
          </a:p>
          <a:p>
            <a:r>
              <a:rPr lang="en-GB" dirty="0"/>
              <a:t>price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>
            <a:off x="6540500" y="2557405"/>
            <a:ext cx="3417923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Result: 1) The spot</a:t>
            </a:r>
          </a:p>
          <a:p>
            <a:r>
              <a:rPr lang="en-GB" sz="1900" i="1" dirty="0"/>
              <a:t>price is the min. price.</a:t>
            </a:r>
          </a:p>
          <a:p>
            <a:r>
              <a:rPr lang="en-GB" sz="1900" i="1" dirty="0"/>
              <a:t>Hence, only those</a:t>
            </a:r>
          </a:p>
          <a:p>
            <a:r>
              <a:rPr lang="en-GB" sz="1900" i="1" dirty="0"/>
              <a:t>sellers, who will sell at</a:t>
            </a:r>
          </a:p>
          <a:p>
            <a:r>
              <a:rPr lang="en-GB" sz="1900" i="1" dirty="0"/>
              <a:t>the min. price, get sale.</a:t>
            </a:r>
          </a:p>
        </p:txBody>
      </p:sp>
      <p:sp>
        <p:nvSpPr>
          <p:cNvPr id="669712" name="Text Box 16"/>
          <p:cNvSpPr txBox="1">
            <a:spLocks noChangeArrowheads="1"/>
          </p:cNvSpPr>
          <p:nvPr/>
        </p:nvSpPr>
        <p:spPr bwMode="auto">
          <a:xfrm>
            <a:off x="6540500" y="4098238"/>
            <a:ext cx="3308350" cy="153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2) However, even each</a:t>
            </a:r>
          </a:p>
          <a:p>
            <a:r>
              <a:rPr lang="en-GB" sz="1900" i="1" dirty="0"/>
              <a:t>of these sellers will</a:t>
            </a:r>
          </a:p>
          <a:p>
            <a:r>
              <a:rPr lang="en-GB" sz="1900" i="1" dirty="0"/>
              <a:t>sell only 80% of the</a:t>
            </a:r>
          </a:p>
          <a:p>
            <a:r>
              <a:rPr lang="en-GB" sz="1900" i="1" dirty="0"/>
              <a:t>amount offered at the</a:t>
            </a:r>
          </a:p>
          <a:p>
            <a:r>
              <a:rPr lang="en-GB" sz="1900" i="1" dirty="0"/>
              <a:t>min. price!</a:t>
            </a:r>
            <a:endParaRPr lang="en-GB" sz="1900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32077" y="3178396"/>
            <a:ext cx="2374900" cy="2994025"/>
            <a:chOff x="575" y="2056"/>
            <a:chExt cx="1496" cy="1886"/>
          </a:xfrm>
        </p:grpSpPr>
        <p:sp>
          <p:nvSpPr>
            <p:cNvPr id="145432" name="Line 18"/>
            <p:cNvSpPr>
              <a:spLocks noChangeShapeType="1"/>
            </p:cNvSpPr>
            <p:nvPr/>
          </p:nvSpPr>
          <p:spPr bwMode="auto">
            <a:xfrm>
              <a:off x="575" y="2071"/>
              <a:ext cx="57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45433" name="Text Box 19"/>
            <p:cNvSpPr txBox="1">
              <a:spLocks noChangeArrowheads="1"/>
            </p:cNvSpPr>
            <p:nvPr/>
          </p:nvSpPr>
          <p:spPr bwMode="auto">
            <a:xfrm>
              <a:off x="1214" y="2133"/>
              <a:ext cx="85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Demand</a:t>
              </a:r>
            </a:p>
          </p:txBody>
        </p:sp>
        <p:sp>
          <p:nvSpPr>
            <p:cNvPr id="145434" name="Freeform 20"/>
            <p:cNvSpPr>
              <a:spLocks/>
            </p:cNvSpPr>
            <p:nvPr/>
          </p:nvSpPr>
          <p:spPr bwMode="auto">
            <a:xfrm>
              <a:off x="1137" y="2056"/>
              <a:ext cx="729" cy="1886"/>
            </a:xfrm>
            <a:custGeom>
              <a:avLst/>
              <a:gdLst>
                <a:gd name="T0" fmla="*/ 0 w 729"/>
                <a:gd name="T1" fmla="*/ 0 h 1874"/>
                <a:gd name="T2" fmla="*/ 226 w 729"/>
                <a:gd name="T3" fmla="*/ 1411 h 1874"/>
                <a:gd name="T4" fmla="*/ 729 w 729"/>
                <a:gd name="T5" fmla="*/ 2403 h 1874"/>
                <a:gd name="T6" fmla="*/ 0 60000 65536"/>
                <a:gd name="T7" fmla="*/ 0 60000 65536"/>
                <a:gd name="T8" fmla="*/ 0 60000 65536"/>
                <a:gd name="T9" fmla="*/ 0 w 729"/>
                <a:gd name="T10" fmla="*/ 0 h 1874"/>
                <a:gd name="T11" fmla="*/ 729 w 729"/>
                <a:gd name="T12" fmla="*/ 1874 h 1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1874">
                  <a:moveTo>
                    <a:pt x="0" y="0"/>
                  </a:moveTo>
                  <a:cubicBezTo>
                    <a:pt x="52" y="394"/>
                    <a:pt x="104" y="789"/>
                    <a:pt x="226" y="1101"/>
                  </a:cubicBezTo>
                  <a:cubicBezTo>
                    <a:pt x="348" y="1413"/>
                    <a:pt x="646" y="1748"/>
                    <a:pt x="729" y="187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da-DK" dirty="0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27314" y="3183158"/>
            <a:ext cx="5722938" cy="2990850"/>
            <a:chOff x="572" y="2059"/>
            <a:chExt cx="3605" cy="1884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572" y="2059"/>
              <a:ext cx="3605" cy="1884"/>
              <a:chOff x="621" y="1975"/>
              <a:chExt cx="3605" cy="1884"/>
            </a:xfrm>
          </p:grpSpPr>
          <p:sp>
            <p:nvSpPr>
              <p:cNvPr id="145429" name="Line 23"/>
              <p:cNvSpPr>
                <a:spLocks noChangeShapeType="1"/>
              </p:cNvSpPr>
              <p:nvPr/>
            </p:nvSpPr>
            <p:spPr bwMode="auto">
              <a:xfrm>
                <a:off x="621" y="3854"/>
                <a:ext cx="1521" cy="5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145430" name="Freeform 24"/>
              <p:cNvSpPr>
                <a:spLocks/>
              </p:cNvSpPr>
              <p:nvPr/>
            </p:nvSpPr>
            <p:spPr bwMode="auto">
              <a:xfrm>
                <a:off x="2133" y="1975"/>
                <a:ext cx="1491" cy="1884"/>
              </a:xfrm>
              <a:custGeom>
                <a:avLst/>
                <a:gdLst>
                  <a:gd name="T0" fmla="*/ 0 w 922"/>
                  <a:gd name="T1" fmla="*/ 2147483647 h 980"/>
                  <a:gd name="T2" fmla="*/ 2147483647 w 922"/>
                  <a:gd name="T3" fmla="*/ 2147483647 h 980"/>
                  <a:gd name="T4" fmla="*/ 2147483647 w 922"/>
                  <a:gd name="T5" fmla="*/ 0 h 980"/>
                  <a:gd name="T6" fmla="*/ 0 60000 65536"/>
                  <a:gd name="T7" fmla="*/ 0 60000 65536"/>
                  <a:gd name="T8" fmla="*/ 0 60000 65536"/>
                  <a:gd name="T9" fmla="*/ 0 w 922"/>
                  <a:gd name="T10" fmla="*/ 0 h 980"/>
                  <a:gd name="T11" fmla="*/ 922 w 922"/>
                  <a:gd name="T12" fmla="*/ 980 h 9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2" h="980">
                    <a:moveTo>
                      <a:pt x="0" y="980"/>
                    </a:moveTo>
                    <a:cubicBezTo>
                      <a:pt x="168" y="979"/>
                      <a:pt x="336" y="979"/>
                      <a:pt x="490" y="816"/>
                    </a:cubicBezTo>
                    <a:cubicBezTo>
                      <a:pt x="644" y="653"/>
                      <a:pt x="783" y="326"/>
                      <a:pt x="922" y="0"/>
                    </a:cubicBez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145431" name="Line 25"/>
              <p:cNvSpPr>
                <a:spLocks noChangeShapeType="1"/>
              </p:cNvSpPr>
              <p:nvPr/>
            </p:nvSpPr>
            <p:spPr bwMode="auto">
              <a:xfrm>
                <a:off x="3607" y="1986"/>
                <a:ext cx="619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</p:grpSp>
        <p:sp>
          <p:nvSpPr>
            <p:cNvPr id="145428" name="Text Box 26"/>
            <p:cNvSpPr txBox="1">
              <a:spLocks noChangeArrowheads="1"/>
            </p:cNvSpPr>
            <p:nvPr/>
          </p:nvSpPr>
          <p:spPr bwMode="auto">
            <a:xfrm>
              <a:off x="3353" y="2667"/>
              <a:ext cx="72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339933"/>
                  </a:solidFill>
                </a:rPr>
                <a:t>Supply</a:t>
              </a:r>
            </a:p>
          </p:txBody>
        </p:sp>
      </p:grpSp>
      <p:sp>
        <p:nvSpPr>
          <p:cNvPr id="145426" name="Text Box 27"/>
          <p:cNvSpPr txBox="1">
            <a:spLocks noChangeArrowheads="1"/>
          </p:cNvSpPr>
          <p:nvPr/>
        </p:nvSpPr>
        <p:spPr bwMode="auto">
          <a:xfrm>
            <a:off x="-23586" y="5818408"/>
            <a:ext cx="893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min.</a:t>
            </a:r>
          </a:p>
          <a:p>
            <a:r>
              <a:rPr lang="en-GB" dirty="0"/>
              <a:t>price</a:t>
            </a:r>
          </a:p>
        </p:txBody>
      </p:sp>
      <p:sp>
        <p:nvSpPr>
          <p:cNvPr id="29" name="Pladsholder til dato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65712A9-D686-4E94-9BE2-0A3F7AF1128C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9" grpId="0"/>
      <p:bldP spid="145421" grpId="0"/>
      <p:bldP spid="669711" grpId="0"/>
      <p:bldP spid="669712" grpId="0"/>
      <p:bldP spid="1454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en-US"/>
              <a:t>23 Aug. 2023</a:t>
            </a:r>
            <a:endParaRPr lang="en-GB" dirty="0"/>
          </a:p>
        </p:txBody>
      </p:sp>
      <p:sp>
        <p:nvSpPr>
          <p:cNvPr id="14643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32B48DD3-9EFC-4516-9B22-CFE8CC135161}" type="slidenum">
              <a:rPr lang="en-GB" smtClean="0"/>
              <a:pPr defTabSz="762000"/>
              <a:t>19</a:t>
            </a:fld>
            <a:endParaRPr lang="en-GB" dirty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Curtailment of spot sale offers – 2</a:t>
            </a:r>
          </a:p>
        </p:txBody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15" y="1001491"/>
            <a:ext cx="9434286" cy="5225143"/>
          </a:xfrm>
        </p:spPr>
        <p:txBody>
          <a:bodyPr/>
          <a:lstStyle/>
          <a:p>
            <a:r>
              <a:rPr lang="en-GB" dirty="0"/>
              <a:t>This procedure is called ”</a:t>
            </a:r>
            <a:r>
              <a:rPr lang="en-GB" i="1" dirty="0"/>
              <a:t>curtailment of sales offers</a:t>
            </a:r>
            <a:r>
              <a:rPr lang="en-GB" dirty="0"/>
              <a:t>”.</a:t>
            </a:r>
          </a:p>
          <a:p>
            <a:pPr lvl="1"/>
            <a:r>
              <a:rPr lang="en-GB" sz="2400" dirty="0"/>
              <a:t>Only sellers willing to sell at the min. price, actually sell anything</a:t>
            </a:r>
          </a:p>
          <a:p>
            <a:pPr lvl="2"/>
            <a:r>
              <a:rPr lang="en-GB" sz="2400" dirty="0"/>
              <a:t>However, even each of these sellers will only sell a certain percentage of the volume offered at the min. price (as there are not buyers to the whole sale volume).</a:t>
            </a:r>
          </a:p>
          <a:p>
            <a:pPr lvl="1"/>
            <a:r>
              <a:rPr lang="en-GB" sz="2400" dirty="0"/>
              <a:t>All block sales offers containing the hour in question are rejected</a:t>
            </a:r>
          </a:p>
          <a:p>
            <a:pPr lvl="2"/>
            <a:r>
              <a:rPr lang="en-GB" sz="2400" dirty="0"/>
              <a:t>As a block bid is an </a:t>
            </a:r>
            <a:r>
              <a:rPr lang="en-GB" sz="2400" i="1" dirty="0"/>
              <a:t>all-or-nothing</a:t>
            </a:r>
            <a:r>
              <a:rPr lang="en-GB" sz="2400" dirty="0"/>
              <a:t> bid</a:t>
            </a:r>
          </a:p>
          <a:p>
            <a:pPr lvl="3"/>
            <a:r>
              <a:rPr lang="en-GB" sz="2400" dirty="0"/>
              <a:t>ie, either the seller sells the whole volume – or the seller sells nothing.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E30862-16F5-2701-5FD9-2B38EB3D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29" y="0"/>
            <a:ext cx="8420100" cy="1143000"/>
          </a:xfrm>
        </p:spPr>
        <p:txBody>
          <a:bodyPr/>
          <a:lstStyle/>
          <a:p>
            <a:r>
              <a:rPr lang="en-GB" sz="4400" dirty="0"/>
              <a:t>Market coupling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914905" y="4253176"/>
            <a:ext cx="7489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Tomorrow’s plans for the cross-border</a:t>
            </a:r>
          </a:p>
          <a:p>
            <a:pPr algn="ctr"/>
            <a:r>
              <a:rPr lang="en-GB" sz="2400" dirty="0"/>
              <a:t>energy flows are calculated </a:t>
            </a:r>
            <a:r>
              <a:rPr lang="en-GB" sz="2400" u="sng" dirty="0"/>
              <a:t>using the</a:t>
            </a:r>
          </a:p>
          <a:p>
            <a:pPr algn="ctr"/>
            <a:r>
              <a:rPr lang="en-GB" sz="2400" u="sng" dirty="0"/>
              <a:t>purchase bids and sales offers sent by the</a:t>
            </a:r>
          </a:p>
          <a:p>
            <a:pPr algn="ctr"/>
            <a:r>
              <a:rPr lang="en-GB" sz="2400" u="sng" dirty="0"/>
              <a:t>market players to the spot exchanges</a:t>
            </a:r>
          </a:p>
        </p:txBody>
      </p:sp>
      <p:sp>
        <p:nvSpPr>
          <p:cNvPr id="7" name="Tekstboks 5">
            <a:extLst>
              <a:ext uri="{FF2B5EF4-FFF2-40B4-BE49-F238E27FC236}">
                <a16:creationId xmlns:a16="http://schemas.microsoft.com/office/drawing/2014/main" id="{44FD0D9B-CB9E-2155-59F2-40E0226A8402}"/>
              </a:ext>
            </a:extLst>
          </p:cNvPr>
          <p:cNvSpPr txBox="1"/>
          <p:nvPr/>
        </p:nvSpPr>
        <p:spPr>
          <a:xfrm>
            <a:off x="1289205" y="6060307"/>
            <a:ext cx="6740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/>
              <a:t>This system is also called </a:t>
            </a:r>
            <a:r>
              <a:rPr lang="en-GB" sz="2200" i="1" dirty="0"/>
              <a:t>implicit auction</a:t>
            </a:r>
          </a:p>
        </p:txBody>
      </p:sp>
      <p:pic>
        <p:nvPicPr>
          <p:cNvPr id="12" name="Billede 11" descr="Et billede, der indeholder bog, tekst, design&#10;&#10;Automatisk genereret beskrivelse">
            <a:extLst>
              <a:ext uri="{FF2B5EF4-FFF2-40B4-BE49-F238E27FC236}">
                <a16:creationId xmlns:a16="http://schemas.microsoft.com/office/drawing/2014/main" id="{18074F77-135E-C273-B429-32B6E7B7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99" y="1143000"/>
            <a:ext cx="3039161" cy="1894027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306838" y="3184707"/>
            <a:ext cx="6705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Market coupling is a day-ahead</a:t>
            </a:r>
          </a:p>
          <a:p>
            <a:pPr algn="ctr"/>
            <a:r>
              <a:rPr lang="en-GB" sz="2400" dirty="0"/>
              <a:t>grid congestion management system:</a:t>
            </a:r>
          </a:p>
        </p:txBody>
      </p:sp>
    </p:spTree>
    <p:extLst>
      <p:ext uri="{BB962C8B-B14F-4D97-AF65-F5344CB8AC3E}">
        <p14:creationId xmlns:p14="http://schemas.microsoft.com/office/powerpoint/2010/main" val="8460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46196598-17E8-44F9-AA03-7EA069B41031}" type="slidenum">
              <a:rPr lang="en-GB" smtClean="0"/>
              <a:pPr defTabSz="762000"/>
              <a:t>20</a:t>
            </a:fld>
            <a:endParaRPr lang="en-GB" dirty="0"/>
          </a:p>
        </p:txBody>
      </p:sp>
      <p:sp>
        <p:nvSpPr>
          <p:cNvPr id="147461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-149225"/>
            <a:ext cx="8420101" cy="1143000"/>
          </a:xfrm>
        </p:spPr>
        <p:txBody>
          <a:bodyPr/>
          <a:lstStyle/>
          <a:p>
            <a:pPr algn="l"/>
            <a:r>
              <a:rPr lang="en-GB" sz="2700" dirty="0"/>
              <a:t>Curtailment of spot purchase bids – 1</a:t>
            </a:r>
            <a:br>
              <a:rPr lang="en-GB" sz="2700" dirty="0"/>
            </a:br>
            <a:r>
              <a:rPr lang="en-GB" sz="2000" dirty="0"/>
              <a:t>Example for one bidding zone for one hour</a:t>
            </a:r>
          </a:p>
        </p:txBody>
      </p: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192088" y="1517867"/>
            <a:ext cx="1287212" cy="4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775" tIns="55562" rIns="104775" bIns="55562">
            <a:spAutoFit/>
          </a:bodyPr>
          <a:lstStyle/>
          <a:p>
            <a:pPr defTabSz="965200"/>
            <a:r>
              <a:rPr lang="en-GB" dirty="0"/>
              <a:t>€/MWh</a:t>
            </a:r>
          </a:p>
        </p:txBody>
      </p:sp>
      <p:sp>
        <p:nvSpPr>
          <p:cNvPr id="147464" name="Rectangle 5"/>
          <p:cNvSpPr>
            <a:spLocks noChangeArrowheads="1"/>
          </p:cNvSpPr>
          <p:nvPr/>
        </p:nvSpPr>
        <p:spPr bwMode="auto">
          <a:xfrm>
            <a:off x="7605713" y="5807292"/>
            <a:ext cx="89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dirty="0"/>
              <a:t>MWh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63925" y="3402229"/>
            <a:ext cx="1000125" cy="3224213"/>
            <a:chOff x="2182" y="2033"/>
            <a:chExt cx="630" cy="2031"/>
          </a:xfrm>
        </p:grpSpPr>
        <p:sp>
          <p:nvSpPr>
            <p:cNvPr id="147486" name="Line 7"/>
            <p:cNvSpPr>
              <a:spLocks noChangeShapeType="1"/>
            </p:cNvSpPr>
            <p:nvPr/>
          </p:nvSpPr>
          <p:spPr bwMode="auto">
            <a:xfrm>
              <a:off x="2497" y="2033"/>
              <a:ext cx="0" cy="1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da-DK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82" y="3674"/>
              <a:ext cx="630" cy="390"/>
              <a:chOff x="2182" y="3674"/>
              <a:chExt cx="630" cy="390"/>
            </a:xfrm>
          </p:grpSpPr>
          <p:sp>
            <p:nvSpPr>
              <p:cNvPr id="147488" name="Line 9"/>
              <p:cNvSpPr>
                <a:spLocks noChangeShapeType="1"/>
              </p:cNvSpPr>
              <p:nvPr/>
            </p:nvSpPr>
            <p:spPr bwMode="auto">
              <a:xfrm>
                <a:off x="2497" y="3674"/>
                <a:ext cx="0" cy="5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147489" name="Text Box 10"/>
              <p:cNvSpPr txBox="1">
                <a:spLocks noChangeArrowheads="1"/>
              </p:cNvSpPr>
              <p:nvPr/>
            </p:nvSpPr>
            <p:spPr bwMode="auto">
              <a:xfrm>
                <a:off x="2182" y="3814"/>
                <a:ext cx="63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1,200</a:t>
                </a:r>
              </a:p>
            </p:txBody>
          </p:sp>
        </p:grpSp>
      </p:grpSp>
      <p:sp>
        <p:nvSpPr>
          <p:cNvPr id="673803" name="Text Box 11"/>
          <p:cNvSpPr txBox="1">
            <a:spLocks noChangeArrowheads="1"/>
          </p:cNvSpPr>
          <p:nvPr/>
        </p:nvSpPr>
        <p:spPr bwMode="auto">
          <a:xfrm>
            <a:off x="6540500" y="418421"/>
            <a:ext cx="3408363" cy="211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Example: At max. price,</a:t>
            </a:r>
          </a:p>
          <a:p>
            <a:r>
              <a:rPr lang="en-GB" sz="1900" i="1" dirty="0"/>
              <a:t>all the buyers in total</a:t>
            </a:r>
          </a:p>
          <a:p>
            <a:r>
              <a:rPr lang="en-GB" sz="1900" i="1" dirty="0"/>
              <a:t>want to buy 1,600</a:t>
            </a:r>
          </a:p>
          <a:p>
            <a:r>
              <a:rPr lang="en-GB" sz="1900" i="1" dirty="0"/>
              <a:t>MWh. However, even</a:t>
            </a:r>
          </a:p>
          <a:p>
            <a:r>
              <a:rPr lang="en-GB" sz="1900" i="1" dirty="0"/>
              <a:t>at the max. price, all</a:t>
            </a:r>
          </a:p>
          <a:p>
            <a:r>
              <a:rPr lang="en-GB" sz="1900" i="1" dirty="0"/>
              <a:t>the sellers in total will</a:t>
            </a:r>
          </a:p>
          <a:p>
            <a:r>
              <a:rPr lang="en-GB" sz="1900" i="1" dirty="0"/>
              <a:t>only sell 1,200 MWh.</a:t>
            </a:r>
          </a:p>
        </p:txBody>
      </p:sp>
      <p:sp>
        <p:nvSpPr>
          <p:cNvPr id="147467" name="Text Box 12"/>
          <p:cNvSpPr txBox="1">
            <a:spLocks noChangeArrowheads="1"/>
          </p:cNvSpPr>
          <p:nvPr/>
        </p:nvSpPr>
        <p:spPr bwMode="auto">
          <a:xfrm>
            <a:off x="-38100" y="3046629"/>
            <a:ext cx="893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max.</a:t>
            </a:r>
          </a:p>
          <a:p>
            <a:r>
              <a:rPr lang="en-GB" dirty="0"/>
              <a:t>price</a:t>
            </a:r>
          </a:p>
        </p:txBody>
      </p:sp>
      <p:sp>
        <p:nvSpPr>
          <p:cNvPr id="673805" name="Text Box 13"/>
          <p:cNvSpPr txBox="1">
            <a:spLocks noChangeArrowheads="1"/>
          </p:cNvSpPr>
          <p:nvPr/>
        </p:nvSpPr>
        <p:spPr bwMode="auto">
          <a:xfrm>
            <a:off x="6540500" y="2490812"/>
            <a:ext cx="3379451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Result: 1) The spot</a:t>
            </a:r>
          </a:p>
          <a:p>
            <a:r>
              <a:rPr lang="en-GB" sz="1900" i="1" dirty="0"/>
              <a:t>price is the max. price.</a:t>
            </a:r>
          </a:p>
          <a:p>
            <a:r>
              <a:rPr lang="en-GB" sz="1900" i="1" dirty="0"/>
              <a:t>Hence, only those</a:t>
            </a:r>
          </a:p>
          <a:p>
            <a:r>
              <a:rPr lang="en-GB" sz="1900" i="1" dirty="0"/>
              <a:t>buyers, who will buy at</a:t>
            </a:r>
          </a:p>
          <a:p>
            <a:r>
              <a:rPr lang="en-GB" sz="1900" i="1" dirty="0"/>
              <a:t>the max. price, get</a:t>
            </a:r>
          </a:p>
          <a:p>
            <a:r>
              <a:rPr lang="en-GB" sz="1900" i="1" dirty="0"/>
              <a:t>electricity.</a:t>
            </a:r>
          </a:p>
        </p:txBody>
      </p:sp>
      <p:sp>
        <p:nvSpPr>
          <p:cNvPr id="673806" name="Text Box 14"/>
          <p:cNvSpPr txBox="1">
            <a:spLocks noChangeArrowheads="1"/>
          </p:cNvSpPr>
          <p:nvPr/>
        </p:nvSpPr>
        <p:spPr bwMode="auto">
          <a:xfrm>
            <a:off x="6540500" y="4295312"/>
            <a:ext cx="3308350" cy="153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900" i="1" dirty="0"/>
              <a:t>2) However, even each</a:t>
            </a:r>
          </a:p>
          <a:p>
            <a:r>
              <a:rPr lang="en-GB" sz="1900" i="1" dirty="0"/>
              <a:t>of these buyers will</a:t>
            </a:r>
          </a:p>
          <a:p>
            <a:r>
              <a:rPr lang="en-GB" sz="1900" i="1" dirty="0"/>
              <a:t>get only 75% of the</a:t>
            </a:r>
          </a:p>
          <a:p>
            <a:r>
              <a:rPr lang="en-GB" sz="1900" i="1" dirty="0"/>
              <a:t>amount wanted at the</a:t>
            </a:r>
          </a:p>
          <a:p>
            <a:r>
              <a:rPr lang="en-GB" sz="1900" i="1" dirty="0"/>
              <a:t>max. price!</a:t>
            </a:r>
            <a:endParaRPr lang="en-GB" sz="1900" dirty="0"/>
          </a:p>
        </p:txBody>
      </p:sp>
      <p:sp>
        <p:nvSpPr>
          <p:cNvPr id="147473" name="Line 25"/>
          <p:cNvSpPr>
            <a:spLocks noChangeShapeType="1"/>
          </p:cNvSpPr>
          <p:nvPr/>
        </p:nvSpPr>
        <p:spPr bwMode="auto">
          <a:xfrm>
            <a:off x="812800" y="6004142"/>
            <a:ext cx="68246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da-DK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06913" y="3403817"/>
            <a:ext cx="1000125" cy="3222625"/>
            <a:chOff x="2839" y="2034"/>
            <a:chExt cx="630" cy="2030"/>
          </a:xfrm>
        </p:grpSpPr>
        <p:sp>
          <p:nvSpPr>
            <p:cNvPr id="147475" name="Line 27"/>
            <p:cNvSpPr>
              <a:spLocks noChangeShapeType="1"/>
            </p:cNvSpPr>
            <p:nvPr/>
          </p:nvSpPr>
          <p:spPr bwMode="auto">
            <a:xfrm>
              <a:off x="3154" y="2034"/>
              <a:ext cx="0" cy="1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da-DK" dirty="0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839" y="3674"/>
              <a:ext cx="630" cy="390"/>
              <a:chOff x="2850" y="3674"/>
              <a:chExt cx="630" cy="390"/>
            </a:xfrm>
          </p:grpSpPr>
          <p:sp>
            <p:nvSpPr>
              <p:cNvPr id="147477" name="Line 29"/>
              <p:cNvSpPr>
                <a:spLocks noChangeShapeType="1"/>
              </p:cNvSpPr>
              <p:nvPr/>
            </p:nvSpPr>
            <p:spPr bwMode="auto">
              <a:xfrm>
                <a:off x="3165" y="3674"/>
                <a:ext cx="0" cy="5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147478" name="Text Box 30"/>
              <p:cNvSpPr txBox="1">
                <a:spLocks noChangeArrowheads="1"/>
              </p:cNvSpPr>
              <p:nvPr/>
            </p:nvSpPr>
            <p:spPr bwMode="auto">
              <a:xfrm>
                <a:off x="2850" y="3814"/>
                <a:ext cx="63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1,600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812800" y="3381592"/>
            <a:ext cx="5570538" cy="2994025"/>
            <a:chOff x="512" y="2020"/>
            <a:chExt cx="3509" cy="1886"/>
          </a:xfrm>
        </p:grpSpPr>
        <p:sp>
          <p:nvSpPr>
            <p:cNvPr id="147483" name="Line 17"/>
            <p:cNvSpPr>
              <a:spLocks noChangeShapeType="1"/>
            </p:cNvSpPr>
            <p:nvPr/>
          </p:nvSpPr>
          <p:spPr bwMode="auto">
            <a:xfrm>
              <a:off x="512" y="2027"/>
              <a:ext cx="2654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47484" name="Freeform 18"/>
            <p:cNvSpPr>
              <a:spLocks/>
            </p:cNvSpPr>
            <p:nvPr/>
          </p:nvSpPr>
          <p:spPr bwMode="auto">
            <a:xfrm>
              <a:off x="3153" y="2020"/>
              <a:ext cx="729" cy="1886"/>
            </a:xfrm>
            <a:custGeom>
              <a:avLst/>
              <a:gdLst>
                <a:gd name="T0" fmla="*/ 0 w 729"/>
                <a:gd name="T1" fmla="*/ 0 h 1874"/>
                <a:gd name="T2" fmla="*/ 226 w 729"/>
                <a:gd name="T3" fmla="*/ 1411 h 1874"/>
                <a:gd name="T4" fmla="*/ 729 w 729"/>
                <a:gd name="T5" fmla="*/ 2403 h 1874"/>
                <a:gd name="T6" fmla="*/ 0 60000 65536"/>
                <a:gd name="T7" fmla="*/ 0 60000 65536"/>
                <a:gd name="T8" fmla="*/ 0 60000 65536"/>
                <a:gd name="T9" fmla="*/ 0 w 729"/>
                <a:gd name="T10" fmla="*/ 0 h 1874"/>
                <a:gd name="T11" fmla="*/ 729 w 729"/>
                <a:gd name="T12" fmla="*/ 1874 h 1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1874">
                  <a:moveTo>
                    <a:pt x="0" y="0"/>
                  </a:moveTo>
                  <a:cubicBezTo>
                    <a:pt x="52" y="394"/>
                    <a:pt x="104" y="789"/>
                    <a:pt x="226" y="1101"/>
                  </a:cubicBezTo>
                  <a:cubicBezTo>
                    <a:pt x="348" y="1413"/>
                    <a:pt x="646" y="1748"/>
                    <a:pt x="729" y="187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da-DK" dirty="0"/>
            </a:p>
          </p:txBody>
        </p:sp>
        <p:sp>
          <p:nvSpPr>
            <p:cNvPr id="147485" name="Text Box 19"/>
            <p:cNvSpPr txBox="1">
              <a:spLocks noChangeArrowheads="1"/>
            </p:cNvSpPr>
            <p:nvPr/>
          </p:nvSpPr>
          <p:spPr bwMode="auto">
            <a:xfrm>
              <a:off x="3164" y="2043"/>
              <a:ext cx="85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Demand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12800" y="3386354"/>
            <a:ext cx="3151188" cy="2990850"/>
            <a:chOff x="512" y="2023"/>
            <a:chExt cx="1985" cy="1884"/>
          </a:xfrm>
        </p:grpSpPr>
        <p:sp>
          <p:nvSpPr>
            <p:cNvPr id="147479" name="Line 21"/>
            <p:cNvSpPr>
              <a:spLocks noChangeShapeType="1"/>
            </p:cNvSpPr>
            <p:nvPr/>
          </p:nvSpPr>
          <p:spPr bwMode="auto">
            <a:xfrm>
              <a:off x="512" y="3902"/>
              <a:ext cx="164" cy="5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da-DK" dirty="0"/>
            </a:p>
          </p:txBody>
        </p:sp>
        <p:sp>
          <p:nvSpPr>
            <p:cNvPr id="147480" name="Freeform 22"/>
            <p:cNvSpPr>
              <a:spLocks/>
            </p:cNvSpPr>
            <p:nvPr/>
          </p:nvSpPr>
          <p:spPr bwMode="auto">
            <a:xfrm>
              <a:off x="673" y="2023"/>
              <a:ext cx="1491" cy="1884"/>
            </a:xfrm>
            <a:custGeom>
              <a:avLst/>
              <a:gdLst>
                <a:gd name="T0" fmla="*/ 0 w 922"/>
                <a:gd name="T1" fmla="*/ 2147483647 h 980"/>
                <a:gd name="T2" fmla="*/ 2147483647 w 922"/>
                <a:gd name="T3" fmla="*/ 2147483647 h 980"/>
                <a:gd name="T4" fmla="*/ 2147483647 w 922"/>
                <a:gd name="T5" fmla="*/ 0 h 980"/>
                <a:gd name="T6" fmla="*/ 0 60000 65536"/>
                <a:gd name="T7" fmla="*/ 0 60000 65536"/>
                <a:gd name="T8" fmla="*/ 0 60000 65536"/>
                <a:gd name="T9" fmla="*/ 0 w 922"/>
                <a:gd name="T10" fmla="*/ 0 h 980"/>
                <a:gd name="T11" fmla="*/ 922 w 922"/>
                <a:gd name="T12" fmla="*/ 980 h 9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2" h="980">
                  <a:moveTo>
                    <a:pt x="0" y="980"/>
                  </a:moveTo>
                  <a:cubicBezTo>
                    <a:pt x="168" y="979"/>
                    <a:pt x="336" y="979"/>
                    <a:pt x="490" y="816"/>
                  </a:cubicBezTo>
                  <a:cubicBezTo>
                    <a:pt x="644" y="653"/>
                    <a:pt x="783" y="326"/>
                    <a:pt x="922" y="0"/>
                  </a:cubicBez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da-DK" dirty="0"/>
            </a:p>
          </p:txBody>
        </p:sp>
        <p:sp>
          <p:nvSpPr>
            <p:cNvPr id="147481" name="Line 23"/>
            <p:cNvSpPr>
              <a:spLocks noChangeShapeType="1"/>
            </p:cNvSpPr>
            <p:nvPr/>
          </p:nvSpPr>
          <p:spPr bwMode="auto">
            <a:xfrm>
              <a:off x="2141" y="2036"/>
              <a:ext cx="3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da-DK" dirty="0"/>
            </a:p>
          </p:txBody>
        </p:sp>
        <p:sp>
          <p:nvSpPr>
            <p:cNvPr id="147482" name="Text Box 24"/>
            <p:cNvSpPr txBox="1">
              <a:spLocks noChangeArrowheads="1"/>
            </p:cNvSpPr>
            <p:nvPr/>
          </p:nvSpPr>
          <p:spPr bwMode="auto">
            <a:xfrm>
              <a:off x="990" y="2971"/>
              <a:ext cx="72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339933"/>
                  </a:solidFill>
                </a:rPr>
                <a:t>Supply</a:t>
              </a:r>
            </a:p>
          </p:txBody>
        </p:sp>
      </p:grpSp>
      <p:sp>
        <p:nvSpPr>
          <p:cNvPr id="32" name="Pladsholder til dato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1E1E115-C207-4308-81C2-7D86A3A4D5F0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7470" name="Text Box 15"/>
          <p:cNvSpPr txBox="1">
            <a:spLocks noChangeArrowheads="1"/>
          </p:cNvSpPr>
          <p:nvPr/>
        </p:nvSpPr>
        <p:spPr bwMode="auto">
          <a:xfrm>
            <a:off x="-38100" y="6021604"/>
            <a:ext cx="893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min.</a:t>
            </a:r>
          </a:p>
          <a:p>
            <a:r>
              <a:rPr lang="en-GB" dirty="0"/>
              <a:t>price</a:t>
            </a:r>
          </a:p>
        </p:txBody>
      </p:sp>
      <p:sp>
        <p:nvSpPr>
          <p:cNvPr id="147462" name="Line 3"/>
          <p:cNvSpPr>
            <a:spLocks noChangeShapeType="1"/>
          </p:cNvSpPr>
          <p:nvPr/>
        </p:nvSpPr>
        <p:spPr bwMode="auto">
          <a:xfrm>
            <a:off x="812800" y="2003642"/>
            <a:ext cx="0" cy="468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3" grpId="0"/>
      <p:bldP spid="147467" grpId="0"/>
      <p:bldP spid="673805" grpId="0"/>
      <p:bldP spid="673806" grpId="0"/>
      <p:bldP spid="1474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5371A3BF-3D4F-45F6-BE99-436E5F002F54}" type="slidenum">
              <a:rPr lang="en-GB" smtClean="0"/>
              <a:pPr defTabSz="762000"/>
              <a:t>21</a:t>
            </a:fld>
            <a:endParaRPr lang="en-GB" dirty="0"/>
          </a:p>
        </p:txBody>
      </p:sp>
      <p:sp>
        <p:nvSpPr>
          <p:cNvPr id="148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05486" cy="740229"/>
          </a:xfrm>
        </p:spPr>
        <p:txBody>
          <a:bodyPr/>
          <a:lstStyle/>
          <a:p>
            <a:r>
              <a:rPr lang="en-GB" sz="2700" dirty="0"/>
              <a:t>Curtailment of spot purchase bids – 2</a:t>
            </a:r>
          </a:p>
        </p:txBody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53147"/>
            <a:ext cx="9906000" cy="5791200"/>
          </a:xfrm>
        </p:spPr>
        <p:txBody>
          <a:bodyPr/>
          <a:lstStyle/>
          <a:p>
            <a:r>
              <a:rPr lang="en-GB" sz="2300" dirty="0"/>
              <a:t>This procedure is called ”</a:t>
            </a:r>
            <a:r>
              <a:rPr lang="en-GB" sz="2300" i="1" dirty="0"/>
              <a:t>curtailment of purchase bids</a:t>
            </a:r>
            <a:r>
              <a:rPr lang="en-GB" sz="2300" dirty="0"/>
              <a:t>”.</a:t>
            </a:r>
          </a:p>
          <a:p>
            <a:pPr lvl="1"/>
            <a:r>
              <a:rPr lang="en-GB" sz="2300" dirty="0"/>
              <a:t>Only buyers willing to buy at the max. price, actually get purchase</a:t>
            </a:r>
          </a:p>
          <a:p>
            <a:pPr lvl="2"/>
            <a:r>
              <a:rPr lang="en-GB" sz="2300" dirty="0"/>
              <a:t>However, even each of these buyers will only get a certain percentage of the volume wanted at the max. price (as there are not sellers to the whole purchase volume).</a:t>
            </a:r>
          </a:p>
          <a:p>
            <a:pPr lvl="1"/>
            <a:r>
              <a:rPr lang="en-GB" sz="2300" dirty="0"/>
              <a:t>All block purchase bids containing the hour in question are rejected</a:t>
            </a:r>
          </a:p>
          <a:p>
            <a:pPr lvl="2"/>
            <a:r>
              <a:rPr lang="en-GB" sz="2300" dirty="0"/>
              <a:t>As a block bid is an </a:t>
            </a:r>
            <a:r>
              <a:rPr lang="en-GB" sz="2300" i="1" dirty="0"/>
              <a:t>all-or-nothing</a:t>
            </a:r>
            <a:r>
              <a:rPr lang="en-GB" sz="2300" dirty="0"/>
              <a:t> bid</a:t>
            </a:r>
          </a:p>
          <a:p>
            <a:pPr lvl="3"/>
            <a:r>
              <a:rPr lang="en-GB" sz="2300" dirty="0"/>
              <a:t>ie, either the buyer buys the whole volume – or the buyer buys nothing.</a:t>
            </a:r>
          </a:p>
          <a:p>
            <a:r>
              <a:rPr lang="en-GB" sz="2300" dirty="0"/>
              <a:t>”</a:t>
            </a:r>
            <a:r>
              <a:rPr lang="en-GB" sz="2300" i="1" dirty="0"/>
              <a:t>Curtailment of bids</a:t>
            </a:r>
            <a:r>
              <a:rPr lang="en-GB" sz="2300" dirty="0"/>
              <a:t>” is the common term for curtailment of sales offers and curtailment of purchase bids.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28E33C-3D70-4937-37F6-88986542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B53D14-30B4-F879-D5D0-2D988C1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9B7E4A-5E53-C392-080C-34AAA396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2"/>
            <a:ext cx="9905999" cy="673767"/>
          </a:xfrm>
          <a:solidFill>
            <a:srgbClr val="FFFFFF"/>
          </a:solidFill>
        </p:spPr>
        <p:txBody>
          <a:bodyPr/>
          <a:lstStyle/>
          <a:p>
            <a:r>
              <a:rPr lang="en-GB" sz="2900" dirty="0"/>
              <a:t>Market coupling and curtailment of spot bids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3911026-3245-5378-EF90-A2E362182574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57CD985-E469-6F07-51E0-17C831B5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" y="608795"/>
            <a:ext cx="9702265" cy="4114800"/>
          </a:xfrm>
        </p:spPr>
        <p:txBody>
          <a:bodyPr/>
          <a:lstStyle/>
          <a:p>
            <a:r>
              <a:rPr lang="en-GB" sz="2000" dirty="0"/>
              <a:t>With a bit of luck, market coupling can prevent curtailment of spot bids.</a:t>
            </a:r>
          </a:p>
          <a:p>
            <a:r>
              <a:rPr lang="en-GB" sz="2000" dirty="0"/>
              <a:t>If a zone has too few purchase bids:</a:t>
            </a:r>
          </a:p>
          <a:p>
            <a:pPr lvl="1"/>
            <a:r>
              <a:rPr lang="en-GB" dirty="0"/>
              <a:t>Export of energy created by market coupling may remove the surplus of energy</a:t>
            </a:r>
          </a:p>
          <a:p>
            <a:pPr lvl="2"/>
            <a:r>
              <a:rPr lang="en-GB" dirty="0"/>
              <a:t>Thereby providing a spot price higher than the minimum price.</a:t>
            </a:r>
          </a:p>
          <a:p>
            <a:r>
              <a:rPr lang="en-GB" sz="2000" dirty="0"/>
              <a:t>If a zone has too few sales offers:</a:t>
            </a:r>
          </a:p>
          <a:p>
            <a:pPr lvl="1"/>
            <a:r>
              <a:rPr lang="en-GB" dirty="0"/>
              <a:t>Import created by market coupling may eliminate the deficit of energy</a:t>
            </a:r>
          </a:p>
          <a:p>
            <a:pPr lvl="2"/>
            <a:r>
              <a:rPr lang="en-GB" dirty="0"/>
              <a:t>Thereby providing a spot price lower than the maximum price.</a:t>
            </a:r>
          </a:p>
          <a:p>
            <a:r>
              <a:rPr lang="en-GB" sz="2000" dirty="0"/>
              <a:t>However, this is not always the case.</a:t>
            </a:r>
          </a:p>
          <a:p>
            <a:r>
              <a:rPr lang="en-GB" sz="2000" dirty="0"/>
              <a:t>During the summer 2023, in large parts of Europe, we had hours with minimum spot prices.</a:t>
            </a:r>
          </a:p>
          <a:p>
            <a:r>
              <a:rPr lang="en-GB" sz="2000" dirty="0"/>
              <a:t>In Western Denmark, some years ago, we had two hours where the spot price was at the maximum.</a:t>
            </a:r>
          </a:p>
        </p:txBody>
      </p:sp>
    </p:spTree>
    <p:extLst>
      <p:ext uri="{BB962C8B-B14F-4D97-AF65-F5344CB8AC3E}">
        <p14:creationId xmlns:p14="http://schemas.microsoft.com/office/powerpoint/2010/main" val="553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BAE4BF1-B899-89F7-F67D-575E0551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6FAD5FA-B7A8-950C-E7FC-A9B5F754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C7EFE5-721B-8709-D2BC-6E32A6CB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3" y="38504"/>
            <a:ext cx="7563117" cy="886420"/>
          </a:xfrm>
        </p:spPr>
        <p:txBody>
          <a:bodyPr/>
          <a:lstStyle/>
          <a:p>
            <a:r>
              <a:rPr lang="en-GB" sz="3200" dirty="0"/>
              <a:t>Spot prices Sunday 2 July 2023</a:t>
            </a:r>
            <a:br>
              <a:rPr lang="en-GB" sz="3200" dirty="0"/>
            </a:br>
            <a:r>
              <a:rPr lang="en-GB" sz="2400" dirty="0"/>
              <a:t>In €/MWh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6280DFB-D548-C555-C3B5-112D738EF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50293"/>
              </p:ext>
            </p:extLst>
          </p:nvPr>
        </p:nvGraphicFramePr>
        <p:xfrm>
          <a:off x="115504" y="1509541"/>
          <a:ext cx="9683008" cy="4881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784">
                  <a:extLst>
                    <a:ext uri="{9D8B030D-6E8A-4147-A177-3AD203B41FA5}">
                      <a16:colId xmlns:a16="http://schemas.microsoft.com/office/drawing/2014/main" val="3534273795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3960751512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1827295773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457529212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2280702924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3875701293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2551899043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900676614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1808267751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1521848103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2978420998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3411328748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2399545757"/>
                    </a:ext>
                  </a:extLst>
                </a:gridCol>
                <a:gridCol w="656248">
                  <a:extLst>
                    <a:ext uri="{9D8B030D-6E8A-4147-A177-3AD203B41FA5}">
                      <a16:colId xmlns:a16="http://schemas.microsoft.com/office/drawing/2014/main" val="4154720923"/>
                    </a:ext>
                  </a:extLst>
                </a:gridCol>
              </a:tblGrid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Hour (CEST time)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Albania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HU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Croatia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Greece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BE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DE-LU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FR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NL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UK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EE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LV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932653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00 - 01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95,25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111,75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29,10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16,45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79013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01 - 02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87,17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107,92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18,66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05914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02 - 03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85,55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105,69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2,44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592883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03 - 04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85,02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101,39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82386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04 - 05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83,24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100,49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01291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05 - 06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80,36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104,55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22220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06 - 07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78,59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168,35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544516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07 - 08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81,24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120,31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-0,29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-0,49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-0,51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892142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08 - 09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67,35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-1,11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20,12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-1,75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-2,95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-2,75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-10,06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59283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09 - 10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55,71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-0,71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-6,42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-13,70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-15,07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-12,92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-16,90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-13,82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62071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10 - 11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48,61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-3,91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3,00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-11,08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-23,07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-37,00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-23,01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-16,10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31286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11 - 12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37,38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0,99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-7,38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-23,54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-6,46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-98,11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-19,17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-252,92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-6,48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7341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12 - 13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39,49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-12,35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-38,68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-167,96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-23,78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-449,57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-4,49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092111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13 - 14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36,06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-34,00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-45,76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-86,93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-17,00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-266,92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-14,23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004966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14 - 15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31,26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-55,66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-41,95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357801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15 - 16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35,33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-32,88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-64,34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-134,94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-120,00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-399,00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-134,94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-47,53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65805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16 - 17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48,04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2,59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-12,65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49,89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-36,61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-124,21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-79,44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-172,39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-30,37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26252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17 - 18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69,42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37,96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32,63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-32,74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-35,18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-27,38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-35,18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2674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18 - 19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95,26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50,83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47,77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101,69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19,18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-3,86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-0,01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-6,01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3,07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783530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19 - 20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117,19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86,24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80,93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109,30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40,76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7,94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4,83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13,37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4,88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30,81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913476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20 - 21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134,2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89,24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87,27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110,75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77,30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69,80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69,09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71,04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69,10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72,15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7993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21 - 22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127,25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90,06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89,37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112,47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86,72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85,70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85,61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85,91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85,58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85,68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28,28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28,28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28,28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38251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22 - 23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114,75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102,62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90,66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21,33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21,33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21,33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44388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23 - 00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104,19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dirty="0">
                          <a:effectLst/>
                        </a:rPr>
                        <a:t>123,84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86,08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81,47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>
                          <a:effectLst/>
                        </a:rPr>
                        <a:t>16,83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433056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655834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Min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31,26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-120,00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-134,94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-500,00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-47,53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-0,10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04015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Max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134,20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168,35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94,90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90,66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28,47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95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Average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76,58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-0,37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-4,58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72,26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-17,32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-2,35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-53,87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-1,20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-89,02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9,42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4,97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688743"/>
                  </a:ext>
                </a:extLst>
              </a:tr>
              <a:tr h="162721">
                <a:tc>
                  <a:txBody>
                    <a:bodyPr/>
                    <a:lstStyle/>
                    <a:p>
                      <a:pPr algn="ctr" fontAlgn="ctr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Albania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HU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Croatia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Greece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BE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DE-LU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FR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NL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UK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EE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LV</a:t>
                      </a:r>
                      <a:endParaRPr lang="en-GB" sz="900" b="1" i="0" u="none" strike="noStrike" dirty="0">
                        <a:solidFill>
                          <a:srgbClr val="28966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2" marR="5472" marT="547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158242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323C1A62-6B25-B8C9-902E-1A5472867D0A}"/>
              </a:ext>
            </a:extLst>
          </p:cNvPr>
          <p:cNvSpPr txBox="1"/>
          <p:nvPr/>
        </p:nvSpPr>
        <p:spPr>
          <a:xfrm>
            <a:off x="899647" y="1020278"/>
            <a:ext cx="8114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This day had high production from both wind and solar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1FD771-C4A6-DC71-9796-330E6CD13462}"/>
              </a:ext>
            </a:extLst>
          </p:cNvPr>
          <p:cNvSpPr txBox="1"/>
          <p:nvPr/>
        </p:nvSpPr>
        <p:spPr>
          <a:xfrm>
            <a:off x="2362134" y="6535833"/>
            <a:ext cx="444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/>
              <a:t>Sources: ALPEX, CROPEX, HUPX, HEnEx and Nord Pool</a:t>
            </a:r>
          </a:p>
        </p:txBody>
      </p:sp>
    </p:spTree>
    <p:extLst>
      <p:ext uri="{BB962C8B-B14F-4D97-AF65-F5344CB8AC3E}">
        <p14:creationId xmlns:p14="http://schemas.microsoft.com/office/powerpoint/2010/main" val="28951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65542" y="1354337"/>
            <a:ext cx="95702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800" dirty="0">
                <a:solidFill>
                  <a:srgbClr val="000000"/>
                </a:solidFill>
              </a:rPr>
              <a:t>Appendix 2</a:t>
            </a:r>
          </a:p>
          <a:p>
            <a:pPr algn="ctr"/>
            <a:r>
              <a:rPr lang="en-GB" sz="4800" dirty="0">
                <a:solidFill>
                  <a:srgbClr val="000000"/>
                </a:solidFill>
              </a:rPr>
              <a:t>Terminology and acronyms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6161C3E-7EA3-437D-87E7-F294C5D9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D42DFEC-DAB5-0378-B47A-16FB12328F02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14" y="4022537"/>
            <a:ext cx="2211705" cy="1628775"/>
            <a:chOff x="4092575" y="4313238"/>
            <a:chExt cx="1843088" cy="13573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D786D95-D56B-FDDA-C57B-87A45AFE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327526"/>
              <a:ext cx="1819275" cy="1336675"/>
            </a:xfrm>
            <a:custGeom>
              <a:avLst/>
              <a:gdLst/>
              <a:ahLst/>
              <a:cxnLst>
                <a:cxn ang="0">
                  <a:pos x="56" y="290"/>
                </a:cxn>
                <a:cxn ang="0">
                  <a:pos x="117" y="213"/>
                </a:cxn>
                <a:cxn ang="0">
                  <a:pos x="182" y="127"/>
                </a:cxn>
                <a:cxn ang="0">
                  <a:pos x="275" y="45"/>
                </a:cxn>
                <a:cxn ang="0">
                  <a:pos x="366" y="2"/>
                </a:cxn>
                <a:cxn ang="0">
                  <a:pos x="460" y="25"/>
                </a:cxn>
                <a:cxn ang="0">
                  <a:pos x="595" y="97"/>
                </a:cxn>
                <a:cxn ang="0">
                  <a:pos x="704" y="186"/>
                </a:cxn>
                <a:cxn ang="0">
                  <a:pos x="839" y="168"/>
                </a:cxn>
                <a:cxn ang="0">
                  <a:pos x="973" y="200"/>
                </a:cxn>
                <a:cxn ang="0">
                  <a:pos x="1110" y="270"/>
                </a:cxn>
                <a:cxn ang="0">
                  <a:pos x="1113" y="308"/>
                </a:cxn>
                <a:cxn ang="0">
                  <a:pos x="1119" y="354"/>
                </a:cxn>
                <a:cxn ang="0">
                  <a:pos x="1104" y="393"/>
                </a:cxn>
                <a:cxn ang="0">
                  <a:pos x="1092" y="447"/>
                </a:cxn>
                <a:cxn ang="0">
                  <a:pos x="1029" y="511"/>
                </a:cxn>
                <a:cxn ang="0">
                  <a:pos x="957" y="599"/>
                </a:cxn>
                <a:cxn ang="0">
                  <a:pos x="848" y="701"/>
                </a:cxn>
                <a:cxn ang="0">
                  <a:pos x="778" y="778"/>
                </a:cxn>
                <a:cxn ang="0">
                  <a:pos x="704" y="833"/>
                </a:cxn>
                <a:cxn ang="0">
                  <a:pos x="631" y="767"/>
                </a:cxn>
                <a:cxn ang="0">
                  <a:pos x="544" y="706"/>
                </a:cxn>
                <a:cxn ang="0">
                  <a:pos x="446" y="653"/>
                </a:cxn>
                <a:cxn ang="0">
                  <a:pos x="397" y="610"/>
                </a:cxn>
                <a:cxn ang="0">
                  <a:pos x="351" y="574"/>
                </a:cxn>
                <a:cxn ang="0">
                  <a:pos x="293" y="583"/>
                </a:cxn>
                <a:cxn ang="0">
                  <a:pos x="239" y="567"/>
                </a:cxn>
                <a:cxn ang="0">
                  <a:pos x="160" y="517"/>
                </a:cxn>
                <a:cxn ang="0">
                  <a:pos x="62" y="486"/>
                </a:cxn>
                <a:cxn ang="0">
                  <a:pos x="2" y="483"/>
                </a:cxn>
                <a:cxn ang="0">
                  <a:pos x="24" y="440"/>
                </a:cxn>
                <a:cxn ang="0">
                  <a:pos x="31" y="399"/>
                </a:cxn>
                <a:cxn ang="0">
                  <a:pos x="0" y="351"/>
                </a:cxn>
              </a:cxnLst>
              <a:rect l="0" t="0" r="r" b="b"/>
              <a:pathLst>
                <a:path w="1146" h="842">
                  <a:moveTo>
                    <a:pt x="0" y="351"/>
                  </a:moveTo>
                  <a:lnTo>
                    <a:pt x="56" y="290"/>
                  </a:lnTo>
                  <a:lnTo>
                    <a:pt x="97" y="245"/>
                  </a:lnTo>
                  <a:lnTo>
                    <a:pt x="117" y="213"/>
                  </a:lnTo>
                  <a:lnTo>
                    <a:pt x="149" y="179"/>
                  </a:lnTo>
                  <a:lnTo>
                    <a:pt x="182" y="127"/>
                  </a:lnTo>
                  <a:lnTo>
                    <a:pt x="223" y="84"/>
                  </a:lnTo>
                  <a:lnTo>
                    <a:pt x="275" y="45"/>
                  </a:lnTo>
                  <a:lnTo>
                    <a:pt x="313" y="0"/>
                  </a:lnTo>
                  <a:lnTo>
                    <a:pt x="366" y="2"/>
                  </a:lnTo>
                  <a:lnTo>
                    <a:pt x="406" y="11"/>
                  </a:lnTo>
                  <a:lnTo>
                    <a:pt x="460" y="25"/>
                  </a:lnTo>
                  <a:lnTo>
                    <a:pt x="539" y="68"/>
                  </a:lnTo>
                  <a:lnTo>
                    <a:pt x="595" y="97"/>
                  </a:lnTo>
                  <a:lnTo>
                    <a:pt x="681" y="175"/>
                  </a:lnTo>
                  <a:lnTo>
                    <a:pt x="704" y="186"/>
                  </a:lnTo>
                  <a:lnTo>
                    <a:pt x="760" y="173"/>
                  </a:lnTo>
                  <a:lnTo>
                    <a:pt x="839" y="168"/>
                  </a:lnTo>
                  <a:lnTo>
                    <a:pt x="891" y="177"/>
                  </a:lnTo>
                  <a:lnTo>
                    <a:pt x="973" y="200"/>
                  </a:lnTo>
                  <a:lnTo>
                    <a:pt x="1033" y="227"/>
                  </a:lnTo>
                  <a:lnTo>
                    <a:pt x="1110" y="270"/>
                  </a:lnTo>
                  <a:lnTo>
                    <a:pt x="1146" y="299"/>
                  </a:lnTo>
                  <a:lnTo>
                    <a:pt x="1113" y="308"/>
                  </a:lnTo>
                  <a:lnTo>
                    <a:pt x="1110" y="320"/>
                  </a:lnTo>
                  <a:lnTo>
                    <a:pt x="1119" y="354"/>
                  </a:lnTo>
                  <a:lnTo>
                    <a:pt x="1104" y="381"/>
                  </a:lnTo>
                  <a:lnTo>
                    <a:pt x="1104" y="393"/>
                  </a:lnTo>
                  <a:lnTo>
                    <a:pt x="1124" y="424"/>
                  </a:lnTo>
                  <a:lnTo>
                    <a:pt x="1092" y="447"/>
                  </a:lnTo>
                  <a:lnTo>
                    <a:pt x="1062" y="467"/>
                  </a:lnTo>
                  <a:lnTo>
                    <a:pt x="1029" y="511"/>
                  </a:lnTo>
                  <a:lnTo>
                    <a:pt x="1009" y="542"/>
                  </a:lnTo>
                  <a:lnTo>
                    <a:pt x="957" y="599"/>
                  </a:lnTo>
                  <a:lnTo>
                    <a:pt x="896" y="656"/>
                  </a:lnTo>
                  <a:lnTo>
                    <a:pt x="848" y="701"/>
                  </a:lnTo>
                  <a:lnTo>
                    <a:pt x="817" y="740"/>
                  </a:lnTo>
                  <a:lnTo>
                    <a:pt x="778" y="778"/>
                  </a:lnTo>
                  <a:lnTo>
                    <a:pt x="722" y="842"/>
                  </a:lnTo>
                  <a:lnTo>
                    <a:pt x="704" y="833"/>
                  </a:lnTo>
                  <a:lnTo>
                    <a:pt x="661" y="790"/>
                  </a:lnTo>
                  <a:lnTo>
                    <a:pt x="631" y="767"/>
                  </a:lnTo>
                  <a:lnTo>
                    <a:pt x="609" y="762"/>
                  </a:lnTo>
                  <a:lnTo>
                    <a:pt x="544" y="706"/>
                  </a:lnTo>
                  <a:lnTo>
                    <a:pt x="498" y="676"/>
                  </a:lnTo>
                  <a:lnTo>
                    <a:pt x="446" y="653"/>
                  </a:lnTo>
                  <a:lnTo>
                    <a:pt x="406" y="640"/>
                  </a:lnTo>
                  <a:lnTo>
                    <a:pt x="397" y="610"/>
                  </a:lnTo>
                  <a:lnTo>
                    <a:pt x="377" y="583"/>
                  </a:lnTo>
                  <a:lnTo>
                    <a:pt x="351" y="574"/>
                  </a:lnTo>
                  <a:lnTo>
                    <a:pt x="333" y="571"/>
                  </a:lnTo>
                  <a:lnTo>
                    <a:pt x="293" y="583"/>
                  </a:lnTo>
                  <a:lnTo>
                    <a:pt x="268" y="595"/>
                  </a:lnTo>
                  <a:lnTo>
                    <a:pt x="239" y="567"/>
                  </a:lnTo>
                  <a:lnTo>
                    <a:pt x="198" y="538"/>
                  </a:lnTo>
                  <a:lnTo>
                    <a:pt x="160" y="517"/>
                  </a:lnTo>
                  <a:lnTo>
                    <a:pt x="106" y="499"/>
                  </a:lnTo>
                  <a:lnTo>
                    <a:pt x="62" y="486"/>
                  </a:lnTo>
                  <a:lnTo>
                    <a:pt x="20" y="483"/>
                  </a:lnTo>
                  <a:lnTo>
                    <a:pt x="2" y="483"/>
                  </a:lnTo>
                  <a:lnTo>
                    <a:pt x="9" y="469"/>
                  </a:lnTo>
                  <a:lnTo>
                    <a:pt x="24" y="440"/>
                  </a:lnTo>
                  <a:lnTo>
                    <a:pt x="13" y="413"/>
                  </a:lnTo>
                  <a:lnTo>
                    <a:pt x="31" y="399"/>
                  </a:lnTo>
                  <a:lnTo>
                    <a:pt x="29" y="384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F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230894C-A172-999C-1FA0-97A2DE0A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4816476"/>
              <a:ext cx="1778000" cy="833438"/>
            </a:xfrm>
            <a:custGeom>
              <a:avLst/>
              <a:gdLst/>
              <a:ahLst/>
              <a:cxnLst>
                <a:cxn ang="0">
                  <a:pos x="111" y="85"/>
                </a:cxn>
                <a:cxn ang="0">
                  <a:pos x="271" y="172"/>
                </a:cxn>
                <a:cxn ang="0">
                  <a:pos x="338" y="217"/>
                </a:cxn>
                <a:cxn ang="0">
                  <a:pos x="431" y="238"/>
                </a:cxn>
                <a:cxn ang="0">
                  <a:pos x="480" y="276"/>
                </a:cxn>
                <a:cxn ang="0">
                  <a:pos x="564" y="304"/>
                </a:cxn>
                <a:cxn ang="0">
                  <a:pos x="702" y="386"/>
                </a:cxn>
                <a:cxn ang="0">
                  <a:pos x="770" y="363"/>
                </a:cxn>
                <a:cxn ang="0">
                  <a:pos x="835" y="278"/>
                </a:cxn>
                <a:cxn ang="0">
                  <a:pos x="878" y="231"/>
                </a:cxn>
                <a:cxn ang="0">
                  <a:pos x="926" y="181"/>
                </a:cxn>
                <a:cxn ang="0">
                  <a:pos x="986" y="110"/>
                </a:cxn>
                <a:cxn ang="0">
                  <a:pos x="1020" y="58"/>
                </a:cxn>
                <a:cxn ang="0">
                  <a:pos x="1111" y="0"/>
                </a:cxn>
                <a:cxn ang="0">
                  <a:pos x="1104" y="69"/>
                </a:cxn>
                <a:cxn ang="0">
                  <a:pos x="1120" y="110"/>
                </a:cxn>
                <a:cxn ang="0">
                  <a:pos x="1059" y="162"/>
                </a:cxn>
                <a:cxn ang="0">
                  <a:pos x="1004" y="231"/>
                </a:cxn>
                <a:cxn ang="0">
                  <a:pos x="898" y="340"/>
                </a:cxn>
                <a:cxn ang="0">
                  <a:pos x="817" y="429"/>
                </a:cxn>
                <a:cxn ang="0">
                  <a:pos x="729" y="523"/>
                </a:cxn>
                <a:cxn ang="0">
                  <a:pos x="677" y="495"/>
                </a:cxn>
                <a:cxn ang="0">
                  <a:pos x="609" y="459"/>
                </a:cxn>
                <a:cxn ang="0">
                  <a:pos x="508" y="375"/>
                </a:cxn>
                <a:cxn ang="0">
                  <a:pos x="406" y="329"/>
                </a:cxn>
                <a:cxn ang="0">
                  <a:pos x="373" y="274"/>
                </a:cxn>
                <a:cxn ang="0">
                  <a:pos x="331" y="263"/>
                </a:cxn>
                <a:cxn ang="0">
                  <a:pos x="260" y="285"/>
                </a:cxn>
                <a:cxn ang="0">
                  <a:pos x="207" y="233"/>
                </a:cxn>
                <a:cxn ang="0">
                  <a:pos x="115" y="194"/>
                </a:cxn>
                <a:cxn ang="0">
                  <a:pos x="38" y="176"/>
                </a:cxn>
                <a:cxn ang="0">
                  <a:pos x="0" y="157"/>
                </a:cxn>
                <a:cxn ang="0">
                  <a:pos x="16" y="108"/>
                </a:cxn>
                <a:cxn ang="0">
                  <a:pos x="29" y="73"/>
                </a:cxn>
              </a:cxnLst>
              <a:rect l="0" t="0" r="r" b="b"/>
              <a:pathLst>
                <a:path w="1120" h="525">
                  <a:moveTo>
                    <a:pt x="29" y="73"/>
                  </a:moveTo>
                  <a:lnTo>
                    <a:pt x="111" y="85"/>
                  </a:lnTo>
                  <a:lnTo>
                    <a:pt x="191" y="128"/>
                  </a:lnTo>
                  <a:lnTo>
                    <a:pt x="271" y="172"/>
                  </a:lnTo>
                  <a:lnTo>
                    <a:pt x="318" y="215"/>
                  </a:lnTo>
                  <a:lnTo>
                    <a:pt x="338" y="217"/>
                  </a:lnTo>
                  <a:lnTo>
                    <a:pt x="395" y="217"/>
                  </a:lnTo>
                  <a:lnTo>
                    <a:pt x="431" y="238"/>
                  </a:lnTo>
                  <a:lnTo>
                    <a:pt x="444" y="272"/>
                  </a:lnTo>
                  <a:lnTo>
                    <a:pt x="480" y="276"/>
                  </a:lnTo>
                  <a:lnTo>
                    <a:pt x="522" y="285"/>
                  </a:lnTo>
                  <a:lnTo>
                    <a:pt x="564" y="304"/>
                  </a:lnTo>
                  <a:lnTo>
                    <a:pt x="625" y="340"/>
                  </a:lnTo>
                  <a:lnTo>
                    <a:pt x="702" y="386"/>
                  </a:lnTo>
                  <a:lnTo>
                    <a:pt x="733" y="397"/>
                  </a:lnTo>
                  <a:lnTo>
                    <a:pt x="770" y="363"/>
                  </a:lnTo>
                  <a:lnTo>
                    <a:pt x="822" y="311"/>
                  </a:lnTo>
                  <a:lnTo>
                    <a:pt x="835" y="278"/>
                  </a:lnTo>
                  <a:lnTo>
                    <a:pt x="851" y="247"/>
                  </a:lnTo>
                  <a:lnTo>
                    <a:pt x="878" y="231"/>
                  </a:lnTo>
                  <a:lnTo>
                    <a:pt x="900" y="217"/>
                  </a:lnTo>
                  <a:lnTo>
                    <a:pt x="926" y="181"/>
                  </a:lnTo>
                  <a:lnTo>
                    <a:pt x="959" y="137"/>
                  </a:lnTo>
                  <a:lnTo>
                    <a:pt x="986" y="110"/>
                  </a:lnTo>
                  <a:lnTo>
                    <a:pt x="1007" y="69"/>
                  </a:lnTo>
                  <a:lnTo>
                    <a:pt x="1020" y="58"/>
                  </a:lnTo>
                  <a:lnTo>
                    <a:pt x="1055" y="42"/>
                  </a:lnTo>
                  <a:lnTo>
                    <a:pt x="1111" y="0"/>
                  </a:lnTo>
                  <a:lnTo>
                    <a:pt x="1117" y="44"/>
                  </a:lnTo>
                  <a:lnTo>
                    <a:pt x="1104" y="69"/>
                  </a:lnTo>
                  <a:lnTo>
                    <a:pt x="1104" y="82"/>
                  </a:lnTo>
                  <a:lnTo>
                    <a:pt x="1120" y="110"/>
                  </a:lnTo>
                  <a:lnTo>
                    <a:pt x="1095" y="137"/>
                  </a:lnTo>
                  <a:lnTo>
                    <a:pt x="1059" y="162"/>
                  </a:lnTo>
                  <a:lnTo>
                    <a:pt x="1031" y="197"/>
                  </a:lnTo>
                  <a:lnTo>
                    <a:pt x="1004" y="231"/>
                  </a:lnTo>
                  <a:lnTo>
                    <a:pt x="964" y="281"/>
                  </a:lnTo>
                  <a:lnTo>
                    <a:pt x="898" y="340"/>
                  </a:lnTo>
                  <a:lnTo>
                    <a:pt x="851" y="386"/>
                  </a:lnTo>
                  <a:lnTo>
                    <a:pt x="817" y="429"/>
                  </a:lnTo>
                  <a:lnTo>
                    <a:pt x="770" y="481"/>
                  </a:lnTo>
                  <a:lnTo>
                    <a:pt x="729" y="523"/>
                  </a:lnTo>
                  <a:lnTo>
                    <a:pt x="704" y="525"/>
                  </a:lnTo>
                  <a:lnTo>
                    <a:pt x="677" y="495"/>
                  </a:lnTo>
                  <a:lnTo>
                    <a:pt x="632" y="461"/>
                  </a:lnTo>
                  <a:lnTo>
                    <a:pt x="609" y="459"/>
                  </a:lnTo>
                  <a:lnTo>
                    <a:pt x="560" y="411"/>
                  </a:lnTo>
                  <a:lnTo>
                    <a:pt x="508" y="375"/>
                  </a:lnTo>
                  <a:lnTo>
                    <a:pt x="476" y="356"/>
                  </a:lnTo>
                  <a:lnTo>
                    <a:pt x="406" y="329"/>
                  </a:lnTo>
                  <a:lnTo>
                    <a:pt x="397" y="299"/>
                  </a:lnTo>
                  <a:lnTo>
                    <a:pt x="373" y="274"/>
                  </a:lnTo>
                  <a:lnTo>
                    <a:pt x="350" y="267"/>
                  </a:lnTo>
                  <a:lnTo>
                    <a:pt x="331" y="263"/>
                  </a:lnTo>
                  <a:lnTo>
                    <a:pt x="300" y="269"/>
                  </a:lnTo>
                  <a:lnTo>
                    <a:pt x="260" y="285"/>
                  </a:lnTo>
                  <a:lnTo>
                    <a:pt x="233" y="256"/>
                  </a:lnTo>
                  <a:lnTo>
                    <a:pt x="207" y="233"/>
                  </a:lnTo>
                  <a:lnTo>
                    <a:pt x="180" y="217"/>
                  </a:lnTo>
                  <a:lnTo>
                    <a:pt x="115" y="194"/>
                  </a:lnTo>
                  <a:lnTo>
                    <a:pt x="70" y="176"/>
                  </a:lnTo>
                  <a:lnTo>
                    <a:pt x="38" y="176"/>
                  </a:lnTo>
                  <a:lnTo>
                    <a:pt x="0" y="176"/>
                  </a:lnTo>
                  <a:lnTo>
                    <a:pt x="0" y="157"/>
                  </a:lnTo>
                  <a:lnTo>
                    <a:pt x="27" y="133"/>
                  </a:lnTo>
                  <a:lnTo>
                    <a:pt x="16" y="108"/>
                  </a:lnTo>
                  <a:lnTo>
                    <a:pt x="29" y="91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D2C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071327B-F831-D069-5DFD-3EE5371A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313238"/>
              <a:ext cx="1108075" cy="855663"/>
            </a:xfrm>
            <a:custGeom>
              <a:avLst/>
              <a:gdLst/>
              <a:ahLst/>
              <a:cxnLst>
                <a:cxn ang="0">
                  <a:pos x="370" y="3"/>
                </a:cxn>
                <a:cxn ang="0">
                  <a:pos x="478" y="34"/>
                </a:cxn>
                <a:cxn ang="0">
                  <a:pos x="601" y="98"/>
                </a:cxn>
                <a:cxn ang="0">
                  <a:pos x="695" y="168"/>
                </a:cxn>
                <a:cxn ang="0">
                  <a:pos x="696" y="187"/>
                </a:cxn>
                <a:cxn ang="0">
                  <a:pos x="670" y="172"/>
                </a:cxn>
                <a:cxn ang="0">
                  <a:pos x="583" y="103"/>
                </a:cxn>
                <a:cxn ang="0">
                  <a:pos x="490" y="53"/>
                </a:cxn>
                <a:cxn ang="0">
                  <a:pos x="400" y="19"/>
                </a:cxn>
                <a:cxn ang="0">
                  <a:pos x="330" y="18"/>
                </a:cxn>
                <a:cxn ang="0">
                  <a:pos x="282" y="62"/>
                </a:cxn>
                <a:cxn ang="0">
                  <a:pos x="210" y="127"/>
                </a:cxn>
                <a:cxn ang="0">
                  <a:pos x="170" y="189"/>
                </a:cxn>
                <a:cxn ang="0">
                  <a:pos x="106" y="265"/>
                </a:cxn>
                <a:cxn ang="0">
                  <a:pos x="35" y="339"/>
                </a:cxn>
                <a:cxn ang="0">
                  <a:pos x="20" y="370"/>
                </a:cxn>
                <a:cxn ang="0">
                  <a:pos x="52" y="393"/>
                </a:cxn>
                <a:cxn ang="0">
                  <a:pos x="55" y="414"/>
                </a:cxn>
                <a:cxn ang="0">
                  <a:pos x="40" y="434"/>
                </a:cxn>
                <a:cxn ang="0">
                  <a:pos x="47" y="456"/>
                </a:cxn>
                <a:cxn ang="0">
                  <a:pos x="29" y="478"/>
                </a:cxn>
                <a:cxn ang="0">
                  <a:pos x="61" y="484"/>
                </a:cxn>
                <a:cxn ang="0">
                  <a:pos x="128" y="502"/>
                </a:cxn>
                <a:cxn ang="0">
                  <a:pos x="188" y="539"/>
                </a:cxn>
                <a:cxn ang="0">
                  <a:pos x="76" y="498"/>
                </a:cxn>
                <a:cxn ang="0">
                  <a:pos x="24" y="500"/>
                </a:cxn>
                <a:cxn ang="0">
                  <a:pos x="6" y="489"/>
                </a:cxn>
                <a:cxn ang="0">
                  <a:pos x="23" y="462"/>
                </a:cxn>
                <a:cxn ang="0">
                  <a:pos x="29" y="447"/>
                </a:cxn>
                <a:cxn ang="0">
                  <a:pos x="18" y="426"/>
                </a:cxn>
                <a:cxn ang="0">
                  <a:pos x="32" y="411"/>
                </a:cxn>
                <a:cxn ang="0">
                  <a:pos x="36" y="400"/>
                </a:cxn>
                <a:cxn ang="0">
                  <a:pos x="13" y="378"/>
                </a:cxn>
                <a:cxn ang="0">
                  <a:pos x="2" y="357"/>
                </a:cxn>
                <a:cxn ang="0">
                  <a:pos x="46" y="311"/>
                </a:cxn>
                <a:cxn ang="0">
                  <a:pos x="100" y="253"/>
                </a:cxn>
                <a:cxn ang="0">
                  <a:pos x="122" y="219"/>
                </a:cxn>
                <a:cxn ang="0">
                  <a:pos x="170" y="168"/>
                </a:cxn>
                <a:cxn ang="0">
                  <a:pos x="203" y="121"/>
                </a:cxn>
                <a:cxn ang="0">
                  <a:pos x="262" y="66"/>
                </a:cxn>
                <a:cxn ang="0">
                  <a:pos x="311" y="19"/>
                </a:cxn>
              </a:cxnLst>
              <a:rect l="0" t="0" r="r" b="b"/>
              <a:pathLst>
                <a:path w="698" h="539">
                  <a:moveTo>
                    <a:pt x="328" y="0"/>
                  </a:moveTo>
                  <a:lnTo>
                    <a:pt x="370" y="3"/>
                  </a:lnTo>
                  <a:lnTo>
                    <a:pt x="420" y="12"/>
                  </a:lnTo>
                  <a:lnTo>
                    <a:pt x="478" y="34"/>
                  </a:lnTo>
                  <a:lnTo>
                    <a:pt x="538" y="64"/>
                  </a:lnTo>
                  <a:lnTo>
                    <a:pt x="601" y="98"/>
                  </a:lnTo>
                  <a:lnTo>
                    <a:pt x="654" y="136"/>
                  </a:lnTo>
                  <a:lnTo>
                    <a:pt x="695" y="168"/>
                  </a:lnTo>
                  <a:lnTo>
                    <a:pt x="698" y="179"/>
                  </a:lnTo>
                  <a:lnTo>
                    <a:pt x="696" y="187"/>
                  </a:lnTo>
                  <a:lnTo>
                    <a:pt x="683" y="188"/>
                  </a:lnTo>
                  <a:lnTo>
                    <a:pt x="670" y="172"/>
                  </a:lnTo>
                  <a:lnTo>
                    <a:pt x="627" y="132"/>
                  </a:lnTo>
                  <a:lnTo>
                    <a:pt x="583" y="103"/>
                  </a:lnTo>
                  <a:lnTo>
                    <a:pt x="532" y="73"/>
                  </a:lnTo>
                  <a:lnTo>
                    <a:pt x="490" y="53"/>
                  </a:lnTo>
                  <a:lnTo>
                    <a:pt x="445" y="31"/>
                  </a:lnTo>
                  <a:lnTo>
                    <a:pt x="400" y="19"/>
                  </a:lnTo>
                  <a:lnTo>
                    <a:pt x="356" y="13"/>
                  </a:lnTo>
                  <a:lnTo>
                    <a:pt x="330" y="18"/>
                  </a:lnTo>
                  <a:lnTo>
                    <a:pt x="314" y="28"/>
                  </a:lnTo>
                  <a:lnTo>
                    <a:pt x="282" y="62"/>
                  </a:lnTo>
                  <a:lnTo>
                    <a:pt x="244" y="94"/>
                  </a:lnTo>
                  <a:lnTo>
                    <a:pt x="210" y="127"/>
                  </a:lnTo>
                  <a:lnTo>
                    <a:pt x="188" y="161"/>
                  </a:lnTo>
                  <a:lnTo>
                    <a:pt x="170" y="189"/>
                  </a:lnTo>
                  <a:lnTo>
                    <a:pt x="136" y="224"/>
                  </a:lnTo>
                  <a:lnTo>
                    <a:pt x="106" y="265"/>
                  </a:lnTo>
                  <a:lnTo>
                    <a:pt x="70" y="304"/>
                  </a:lnTo>
                  <a:lnTo>
                    <a:pt x="35" y="339"/>
                  </a:lnTo>
                  <a:lnTo>
                    <a:pt x="20" y="362"/>
                  </a:lnTo>
                  <a:lnTo>
                    <a:pt x="20" y="370"/>
                  </a:lnTo>
                  <a:lnTo>
                    <a:pt x="32" y="380"/>
                  </a:lnTo>
                  <a:lnTo>
                    <a:pt x="52" y="393"/>
                  </a:lnTo>
                  <a:lnTo>
                    <a:pt x="55" y="405"/>
                  </a:lnTo>
                  <a:lnTo>
                    <a:pt x="55" y="414"/>
                  </a:lnTo>
                  <a:lnTo>
                    <a:pt x="40" y="426"/>
                  </a:lnTo>
                  <a:lnTo>
                    <a:pt x="40" y="434"/>
                  </a:lnTo>
                  <a:lnTo>
                    <a:pt x="46" y="440"/>
                  </a:lnTo>
                  <a:lnTo>
                    <a:pt x="47" y="456"/>
                  </a:lnTo>
                  <a:lnTo>
                    <a:pt x="40" y="467"/>
                  </a:lnTo>
                  <a:lnTo>
                    <a:pt x="29" y="478"/>
                  </a:lnTo>
                  <a:lnTo>
                    <a:pt x="29" y="487"/>
                  </a:lnTo>
                  <a:lnTo>
                    <a:pt x="61" y="484"/>
                  </a:lnTo>
                  <a:lnTo>
                    <a:pt x="97" y="492"/>
                  </a:lnTo>
                  <a:lnTo>
                    <a:pt x="128" y="502"/>
                  </a:lnTo>
                  <a:lnTo>
                    <a:pt x="167" y="523"/>
                  </a:lnTo>
                  <a:lnTo>
                    <a:pt x="188" y="539"/>
                  </a:lnTo>
                  <a:lnTo>
                    <a:pt x="118" y="512"/>
                  </a:lnTo>
                  <a:lnTo>
                    <a:pt x="76" y="498"/>
                  </a:lnTo>
                  <a:lnTo>
                    <a:pt x="48" y="496"/>
                  </a:lnTo>
                  <a:lnTo>
                    <a:pt x="24" y="500"/>
                  </a:lnTo>
                  <a:lnTo>
                    <a:pt x="8" y="498"/>
                  </a:lnTo>
                  <a:lnTo>
                    <a:pt x="6" y="489"/>
                  </a:lnTo>
                  <a:lnTo>
                    <a:pt x="11" y="477"/>
                  </a:lnTo>
                  <a:lnTo>
                    <a:pt x="23" y="462"/>
                  </a:lnTo>
                  <a:lnTo>
                    <a:pt x="31" y="453"/>
                  </a:lnTo>
                  <a:lnTo>
                    <a:pt x="29" y="447"/>
                  </a:lnTo>
                  <a:lnTo>
                    <a:pt x="24" y="436"/>
                  </a:lnTo>
                  <a:lnTo>
                    <a:pt x="18" y="426"/>
                  </a:lnTo>
                  <a:lnTo>
                    <a:pt x="22" y="417"/>
                  </a:lnTo>
                  <a:lnTo>
                    <a:pt x="32" y="411"/>
                  </a:lnTo>
                  <a:lnTo>
                    <a:pt x="38" y="408"/>
                  </a:lnTo>
                  <a:lnTo>
                    <a:pt x="36" y="400"/>
                  </a:lnTo>
                  <a:lnTo>
                    <a:pt x="29" y="387"/>
                  </a:lnTo>
                  <a:lnTo>
                    <a:pt x="13" y="378"/>
                  </a:lnTo>
                  <a:lnTo>
                    <a:pt x="0" y="364"/>
                  </a:lnTo>
                  <a:lnTo>
                    <a:pt x="2" y="357"/>
                  </a:lnTo>
                  <a:lnTo>
                    <a:pt x="17" y="338"/>
                  </a:lnTo>
                  <a:lnTo>
                    <a:pt x="46" y="311"/>
                  </a:lnTo>
                  <a:lnTo>
                    <a:pt x="77" y="278"/>
                  </a:lnTo>
                  <a:lnTo>
                    <a:pt x="100" y="253"/>
                  </a:lnTo>
                  <a:lnTo>
                    <a:pt x="115" y="232"/>
                  </a:lnTo>
                  <a:lnTo>
                    <a:pt x="122" y="219"/>
                  </a:lnTo>
                  <a:lnTo>
                    <a:pt x="152" y="194"/>
                  </a:lnTo>
                  <a:lnTo>
                    <a:pt x="170" y="168"/>
                  </a:lnTo>
                  <a:lnTo>
                    <a:pt x="186" y="141"/>
                  </a:lnTo>
                  <a:lnTo>
                    <a:pt x="203" y="121"/>
                  </a:lnTo>
                  <a:lnTo>
                    <a:pt x="231" y="91"/>
                  </a:lnTo>
                  <a:lnTo>
                    <a:pt x="262" y="66"/>
                  </a:lnTo>
                  <a:lnTo>
                    <a:pt x="290" y="40"/>
                  </a:lnTo>
                  <a:lnTo>
                    <a:pt x="311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8A94797-E757-02CC-EE7E-CFC7AA74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440055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9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9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E01704-7D3D-5500-FBC1-DC84C82A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4577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12BDAA1-9D71-55B0-E554-556FDAFD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525963"/>
              <a:ext cx="180975" cy="90488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3" y="2"/>
                </a:cxn>
              </a:cxnLst>
              <a:rect l="0" t="0" r="r" b="b"/>
              <a:pathLst>
                <a:path w="114" h="57">
                  <a:moveTo>
                    <a:pt x="13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26A79CF-4E83-633C-2FD0-A0A860E5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5974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E84C66D-81AE-D6B1-4A60-6C8F30A8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4662488"/>
              <a:ext cx="180975" cy="90488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3" y="1"/>
                </a:cxn>
              </a:cxnLst>
              <a:rect l="0" t="0" r="r" b="b"/>
              <a:pathLst>
                <a:path w="114" h="57">
                  <a:moveTo>
                    <a:pt x="13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8FD80EB-6E96-E947-B4DD-F2B5B6880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732338"/>
              <a:ext cx="180975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4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71AF39D-75D5-090B-0FFB-A006CBEC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4819651"/>
              <a:ext cx="127000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80" y="36"/>
                </a:cxn>
                <a:cxn ang="0">
                  <a:pos x="77" y="45"/>
                </a:cxn>
                <a:cxn ang="0">
                  <a:pos x="68" y="42"/>
                </a:cxn>
                <a:cxn ang="0">
                  <a:pos x="53" y="26"/>
                </a:cxn>
                <a:cxn ang="0">
                  <a:pos x="30" y="16"/>
                </a:cxn>
                <a:cxn ang="0">
                  <a:pos x="8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80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80" y="36"/>
                  </a:lnTo>
                  <a:lnTo>
                    <a:pt x="77" y="45"/>
                  </a:lnTo>
                  <a:lnTo>
                    <a:pt x="68" y="42"/>
                  </a:lnTo>
                  <a:lnTo>
                    <a:pt x="53" y="26"/>
                  </a:lnTo>
                  <a:lnTo>
                    <a:pt x="30" y="16"/>
                  </a:lnTo>
                  <a:lnTo>
                    <a:pt x="8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D1AC77A-84B4-FA7A-2E59-3C2064A25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4791076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6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5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6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53C5944-2222-68A6-02DC-87A1E56F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4730751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5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5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D4CAA49-F569-FDE5-2C8B-FB2C991B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464820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9173B5-2977-BC33-E02F-FB6DC92C5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4583113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916B692-3DD6-E07F-44DF-A3C25964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514851"/>
              <a:ext cx="179388" cy="920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8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8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8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E4B9EB-3340-6444-8634-D000A728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852988"/>
              <a:ext cx="257175" cy="13017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1" y="14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96" y="12"/>
                </a:cxn>
                <a:cxn ang="0">
                  <a:pos x="134" y="31"/>
                </a:cxn>
                <a:cxn ang="0">
                  <a:pos x="155" y="47"/>
                </a:cxn>
                <a:cxn ang="0">
                  <a:pos x="162" y="56"/>
                </a:cxn>
                <a:cxn ang="0">
                  <a:pos x="161" y="71"/>
                </a:cxn>
                <a:cxn ang="0">
                  <a:pos x="149" y="82"/>
                </a:cxn>
                <a:cxn ang="0">
                  <a:pos x="150" y="68"/>
                </a:cxn>
                <a:cxn ang="0">
                  <a:pos x="147" y="53"/>
                </a:cxn>
                <a:cxn ang="0">
                  <a:pos x="128" y="41"/>
                </a:cxn>
                <a:cxn ang="0">
                  <a:pos x="97" y="23"/>
                </a:cxn>
                <a:cxn ang="0">
                  <a:pos x="68" y="11"/>
                </a:cxn>
                <a:cxn ang="0">
                  <a:pos x="56" y="14"/>
                </a:cxn>
                <a:cxn ang="0">
                  <a:pos x="41" y="29"/>
                </a:cxn>
                <a:cxn ang="0">
                  <a:pos x="22" y="56"/>
                </a:cxn>
                <a:cxn ang="0">
                  <a:pos x="18" y="68"/>
                </a:cxn>
                <a:cxn ang="0">
                  <a:pos x="21" y="78"/>
                </a:cxn>
                <a:cxn ang="0">
                  <a:pos x="18" y="82"/>
                </a:cxn>
                <a:cxn ang="0">
                  <a:pos x="0" y="80"/>
                </a:cxn>
                <a:cxn ang="0">
                  <a:pos x="0" y="70"/>
                </a:cxn>
              </a:cxnLst>
              <a:rect l="0" t="0" r="r" b="b"/>
              <a:pathLst>
                <a:path w="162" h="82">
                  <a:moveTo>
                    <a:pt x="0" y="70"/>
                  </a:moveTo>
                  <a:lnTo>
                    <a:pt x="41" y="1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96" y="12"/>
                  </a:lnTo>
                  <a:lnTo>
                    <a:pt x="134" y="31"/>
                  </a:lnTo>
                  <a:lnTo>
                    <a:pt x="155" y="47"/>
                  </a:lnTo>
                  <a:lnTo>
                    <a:pt x="162" y="56"/>
                  </a:lnTo>
                  <a:lnTo>
                    <a:pt x="161" y="71"/>
                  </a:lnTo>
                  <a:lnTo>
                    <a:pt x="149" y="82"/>
                  </a:lnTo>
                  <a:lnTo>
                    <a:pt x="150" y="68"/>
                  </a:lnTo>
                  <a:lnTo>
                    <a:pt x="147" y="53"/>
                  </a:lnTo>
                  <a:lnTo>
                    <a:pt x="128" y="41"/>
                  </a:lnTo>
                  <a:lnTo>
                    <a:pt x="97" y="23"/>
                  </a:lnTo>
                  <a:lnTo>
                    <a:pt x="68" y="11"/>
                  </a:lnTo>
                  <a:lnTo>
                    <a:pt x="56" y="14"/>
                  </a:lnTo>
                  <a:lnTo>
                    <a:pt x="41" y="29"/>
                  </a:lnTo>
                  <a:lnTo>
                    <a:pt x="22" y="56"/>
                  </a:lnTo>
                  <a:lnTo>
                    <a:pt x="18" y="68"/>
                  </a:lnTo>
                  <a:lnTo>
                    <a:pt x="21" y="78"/>
                  </a:lnTo>
                  <a:lnTo>
                    <a:pt x="18" y="82"/>
                  </a:lnTo>
                  <a:lnTo>
                    <a:pt x="0" y="8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3280B07-77ED-6FB2-0024-B23FC48F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4937126"/>
              <a:ext cx="246063" cy="128588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9" y="26"/>
                </a:cxn>
                <a:cxn ang="0">
                  <a:pos x="117" y="49"/>
                </a:cxn>
                <a:cxn ang="0">
                  <a:pos x="95" y="67"/>
                </a:cxn>
                <a:cxn ang="0">
                  <a:pos x="81" y="66"/>
                </a:cxn>
                <a:cxn ang="0">
                  <a:pos x="49" y="44"/>
                </a:cxn>
                <a:cxn ang="0">
                  <a:pos x="21" y="26"/>
                </a:cxn>
                <a:cxn ang="0">
                  <a:pos x="9" y="15"/>
                </a:cxn>
                <a:cxn ang="0">
                  <a:pos x="0" y="21"/>
                </a:cxn>
                <a:cxn ang="0">
                  <a:pos x="23" y="38"/>
                </a:cxn>
                <a:cxn ang="0">
                  <a:pos x="49" y="54"/>
                </a:cxn>
                <a:cxn ang="0">
                  <a:pos x="74" y="73"/>
                </a:cxn>
                <a:cxn ang="0">
                  <a:pos x="88" y="81"/>
                </a:cxn>
                <a:cxn ang="0">
                  <a:pos x="102" y="81"/>
                </a:cxn>
                <a:cxn ang="0">
                  <a:pos x="113" y="63"/>
                </a:cxn>
                <a:cxn ang="0">
                  <a:pos x="137" y="42"/>
                </a:cxn>
                <a:cxn ang="0">
                  <a:pos x="150" y="32"/>
                </a:cxn>
                <a:cxn ang="0">
                  <a:pos x="155" y="13"/>
                </a:cxn>
                <a:cxn ang="0">
                  <a:pos x="150" y="0"/>
                </a:cxn>
              </a:cxnLst>
              <a:rect l="0" t="0" r="r" b="b"/>
              <a:pathLst>
                <a:path w="155" h="81">
                  <a:moveTo>
                    <a:pt x="150" y="0"/>
                  </a:moveTo>
                  <a:lnTo>
                    <a:pt x="139" y="26"/>
                  </a:lnTo>
                  <a:lnTo>
                    <a:pt x="117" y="49"/>
                  </a:lnTo>
                  <a:lnTo>
                    <a:pt x="95" y="67"/>
                  </a:lnTo>
                  <a:lnTo>
                    <a:pt x="81" y="66"/>
                  </a:lnTo>
                  <a:lnTo>
                    <a:pt x="49" y="44"/>
                  </a:lnTo>
                  <a:lnTo>
                    <a:pt x="21" y="26"/>
                  </a:lnTo>
                  <a:lnTo>
                    <a:pt x="9" y="15"/>
                  </a:lnTo>
                  <a:lnTo>
                    <a:pt x="0" y="21"/>
                  </a:lnTo>
                  <a:lnTo>
                    <a:pt x="23" y="38"/>
                  </a:lnTo>
                  <a:lnTo>
                    <a:pt x="49" y="54"/>
                  </a:lnTo>
                  <a:lnTo>
                    <a:pt x="74" y="73"/>
                  </a:lnTo>
                  <a:lnTo>
                    <a:pt x="88" y="81"/>
                  </a:lnTo>
                  <a:lnTo>
                    <a:pt x="102" y="81"/>
                  </a:lnTo>
                  <a:lnTo>
                    <a:pt x="113" y="63"/>
                  </a:lnTo>
                  <a:lnTo>
                    <a:pt x="137" y="42"/>
                  </a:lnTo>
                  <a:lnTo>
                    <a:pt x="150" y="32"/>
                  </a:lnTo>
                  <a:lnTo>
                    <a:pt x="155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DDB66A8-B2D6-BD4E-DEB1-63292D83D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4640263"/>
              <a:ext cx="427038" cy="512763"/>
            </a:xfrm>
            <a:custGeom>
              <a:avLst/>
              <a:gdLst/>
              <a:ahLst/>
              <a:cxnLst>
                <a:cxn ang="0">
                  <a:pos x="240" y="22"/>
                </a:cxn>
                <a:cxn ang="0">
                  <a:pos x="256" y="1"/>
                </a:cxn>
                <a:cxn ang="0">
                  <a:pos x="268" y="0"/>
                </a:cxn>
                <a:cxn ang="0">
                  <a:pos x="269" y="8"/>
                </a:cxn>
                <a:cxn ang="0">
                  <a:pos x="260" y="23"/>
                </a:cxn>
                <a:cxn ang="0">
                  <a:pos x="233" y="54"/>
                </a:cxn>
                <a:cxn ang="0">
                  <a:pos x="210" y="86"/>
                </a:cxn>
                <a:cxn ang="0">
                  <a:pos x="180" y="120"/>
                </a:cxn>
                <a:cxn ang="0">
                  <a:pos x="147" y="157"/>
                </a:cxn>
                <a:cxn ang="0">
                  <a:pos x="127" y="189"/>
                </a:cxn>
                <a:cxn ang="0">
                  <a:pos x="104" y="220"/>
                </a:cxn>
                <a:cxn ang="0">
                  <a:pos x="72" y="246"/>
                </a:cxn>
                <a:cxn ang="0">
                  <a:pos x="45" y="281"/>
                </a:cxn>
                <a:cxn ang="0">
                  <a:pos x="19" y="311"/>
                </a:cxn>
                <a:cxn ang="0">
                  <a:pos x="7" y="323"/>
                </a:cxn>
                <a:cxn ang="0">
                  <a:pos x="0" y="322"/>
                </a:cxn>
                <a:cxn ang="0">
                  <a:pos x="0" y="313"/>
                </a:cxn>
                <a:cxn ang="0">
                  <a:pos x="16" y="292"/>
                </a:cxn>
                <a:cxn ang="0">
                  <a:pos x="48" y="251"/>
                </a:cxn>
                <a:cxn ang="0">
                  <a:pos x="69" y="230"/>
                </a:cxn>
                <a:cxn ang="0">
                  <a:pos x="96" y="212"/>
                </a:cxn>
                <a:cxn ang="0">
                  <a:pos x="117" y="183"/>
                </a:cxn>
                <a:cxn ang="0">
                  <a:pos x="143" y="148"/>
                </a:cxn>
                <a:cxn ang="0">
                  <a:pos x="168" y="116"/>
                </a:cxn>
                <a:cxn ang="0">
                  <a:pos x="194" y="86"/>
                </a:cxn>
                <a:cxn ang="0">
                  <a:pos x="217" y="56"/>
                </a:cxn>
                <a:cxn ang="0">
                  <a:pos x="233" y="33"/>
                </a:cxn>
                <a:cxn ang="0">
                  <a:pos x="240" y="22"/>
                </a:cxn>
              </a:cxnLst>
              <a:rect l="0" t="0" r="r" b="b"/>
              <a:pathLst>
                <a:path w="269" h="323">
                  <a:moveTo>
                    <a:pt x="240" y="22"/>
                  </a:moveTo>
                  <a:lnTo>
                    <a:pt x="256" y="1"/>
                  </a:lnTo>
                  <a:lnTo>
                    <a:pt x="268" y="0"/>
                  </a:lnTo>
                  <a:lnTo>
                    <a:pt x="269" y="8"/>
                  </a:lnTo>
                  <a:lnTo>
                    <a:pt x="260" y="23"/>
                  </a:lnTo>
                  <a:lnTo>
                    <a:pt x="233" y="54"/>
                  </a:lnTo>
                  <a:lnTo>
                    <a:pt x="210" y="86"/>
                  </a:lnTo>
                  <a:lnTo>
                    <a:pt x="180" y="120"/>
                  </a:lnTo>
                  <a:lnTo>
                    <a:pt x="147" y="157"/>
                  </a:lnTo>
                  <a:lnTo>
                    <a:pt x="127" y="189"/>
                  </a:lnTo>
                  <a:lnTo>
                    <a:pt x="104" y="220"/>
                  </a:lnTo>
                  <a:lnTo>
                    <a:pt x="72" y="246"/>
                  </a:lnTo>
                  <a:lnTo>
                    <a:pt x="45" y="281"/>
                  </a:lnTo>
                  <a:lnTo>
                    <a:pt x="19" y="311"/>
                  </a:lnTo>
                  <a:lnTo>
                    <a:pt x="7" y="323"/>
                  </a:lnTo>
                  <a:lnTo>
                    <a:pt x="0" y="322"/>
                  </a:lnTo>
                  <a:lnTo>
                    <a:pt x="0" y="313"/>
                  </a:lnTo>
                  <a:lnTo>
                    <a:pt x="16" y="292"/>
                  </a:lnTo>
                  <a:lnTo>
                    <a:pt x="48" y="251"/>
                  </a:lnTo>
                  <a:lnTo>
                    <a:pt x="69" y="230"/>
                  </a:lnTo>
                  <a:lnTo>
                    <a:pt x="96" y="212"/>
                  </a:lnTo>
                  <a:lnTo>
                    <a:pt x="117" y="183"/>
                  </a:lnTo>
                  <a:lnTo>
                    <a:pt x="143" y="148"/>
                  </a:lnTo>
                  <a:lnTo>
                    <a:pt x="168" y="116"/>
                  </a:lnTo>
                  <a:lnTo>
                    <a:pt x="194" y="86"/>
                  </a:lnTo>
                  <a:lnTo>
                    <a:pt x="217" y="56"/>
                  </a:lnTo>
                  <a:lnTo>
                    <a:pt x="233" y="33"/>
                  </a:lnTo>
                  <a:lnTo>
                    <a:pt x="24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71CD439-B134-31A9-7958-3DA0CC6F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935538"/>
              <a:ext cx="593725" cy="330200"/>
            </a:xfrm>
            <a:custGeom>
              <a:avLst/>
              <a:gdLst/>
              <a:ahLst/>
              <a:cxnLst>
                <a:cxn ang="0">
                  <a:pos x="248" y="139"/>
                </a:cxn>
                <a:cxn ang="0">
                  <a:pos x="223" y="113"/>
                </a:cxn>
                <a:cxn ang="0">
                  <a:pos x="185" y="87"/>
                </a:cxn>
                <a:cxn ang="0">
                  <a:pos x="143" y="62"/>
                </a:cxn>
                <a:cxn ang="0">
                  <a:pos x="96" y="37"/>
                </a:cxn>
                <a:cxn ang="0">
                  <a:pos x="52" y="14"/>
                </a:cxn>
                <a:cxn ang="0">
                  <a:pos x="13" y="0"/>
                </a:cxn>
                <a:cxn ang="0">
                  <a:pos x="0" y="1"/>
                </a:cxn>
                <a:cxn ang="0">
                  <a:pos x="5" y="16"/>
                </a:cxn>
                <a:cxn ang="0">
                  <a:pos x="15" y="20"/>
                </a:cxn>
                <a:cxn ang="0">
                  <a:pos x="54" y="29"/>
                </a:cxn>
                <a:cxn ang="0">
                  <a:pos x="93" y="50"/>
                </a:cxn>
                <a:cxn ang="0">
                  <a:pos x="151" y="79"/>
                </a:cxn>
                <a:cxn ang="0">
                  <a:pos x="191" y="102"/>
                </a:cxn>
                <a:cxn ang="0">
                  <a:pos x="222" y="127"/>
                </a:cxn>
                <a:cxn ang="0">
                  <a:pos x="231" y="141"/>
                </a:cxn>
                <a:cxn ang="0">
                  <a:pos x="213" y="146"/>
                </a:cxn>
                <a:cxn ang="0">
                  <a:pos x="181" y="121"/>
                </a:cxn>
                <a:cxn ang="0">
                  <a:pos x="137" y="90"/>
                </a:cxn>
                <a:cxn ang="0">
                  <a:pos x="98" y="69"/>
                </a:cxn>
                <a:cxn ang="0">
                  <a:pos x="66" y="55"/>
                </a:cxn>
                <a:cxn ang="0">
                  <a:pos x="32" y="48"/>
                </a:cxn>
                <a:cxn ang="0">
                  <a:pos x="18" y="46"/>
                </a:cxn>
                <a:cxn ang="0">
                  <a:pos x="13" y="55"/>
                </a:cxn>
                <a:cxn ang="0">
                  <a:pos x="18" y="64"/>
                </a:cxn>
                <a:cxn ang="0">
                  <a:pos x="39" y="62"/>
                </a:cxn>
                <a:cxn ang="0">
                  <a:pos x="76" y="71"/>
                </a:cxn>
                <a:cxn ang="0">
                  <a:pos x="110" y="85"/>
                </a:cxn>
                <a:cxn ang="0">
                  <a:pos x="146" y="107"/>
                </a:cxn>
                <a:cxn ang="0">
                  <a:pos x="173" y="127"/>
                </a:cxn>
                <a:cxn ang="0">
                  <a:pos x="198" y="149"/>
                </a:cxn>
                <a:cxn ang="0">
                  <a:pos x="210" y="159"/>
                </a:cxn>
                <a:cxn ang="0">
                  <a:pos x="229" y="155"/>
                </a:cxn>
                <a:cxn ang="0">
                  <a:pos x="253" y="150"/>
                </a:cxn>
                <a:cxn ang="0">
                  <a:pos x="278" y="146"/>
                </a:cxn>
                <a:cxn ang="0">
                  <a:pos x="307" y="149"/>
                </a:cxn>
                <a:cxn ang="0">
                  <a:pos x="324" y="155"/>
                </a:cxn>
                <a:cxn ang="0">
                  <a:pos x="339" y="167"/>
                </a:cxn>
                <a:cxn ang="0">
                  <a:pos x="348" y="180"/>
                </a:cxn>
                <a:cxn ang="0">
                  <a:pos x="355" y="194"/>
                </a:cxn>
                <a:cxn ang="0">
                  <a:pos x="358" y="206"/>
                </a:cxn>
                <a:cxn ang="0">
                  <a:pos x="369" y="208"/>
                </a:cxn>
                <a:cxn ang="0">
                  <a:pos x="374" y="202"/>
                </a:cxn>
                <a:cxn ang="0">
                  <a:pos x="372" y="189"/>
                </a:cxn>
                <a:cxn ang="0">
                  <a:pos x="364" y="172"/>
                </a:cxn>
                <a:cxn ang="0">
                  <a:pos x="348" y="155"/>
                </a:cxn>
                <a:cxn ang="0">
                  <a:pos x="328" y="141"/>
                </a:cxn>
                <a:cxn ang="0">
                  <a:pos x="292" y="134"/>
                </a:cxn>
                <a:cxn ang="0">
                  <a:pos x="255" y="137"/>
                </a:cxn>
                <a:cxn ang="0">
                  <a:pos x="248" y="139"/>
                </a:cxn>
              </a:cxnLst>
              <a:rect l="0" t="0" r="r" b="b"/>
              <a:pathLst>
                <a:path w="374" h="208">
                  <a:moveTo>
                    <a:pt x="248" y="139"/>
                  </a:moveTo>
                  <a:lnTo>
                    <a:pt x="223" y="113"/>
                  </a:lnTo>
                  <a:lnTo>
                    <a:pt x="185" y="87"/>
                  </a:lnTo>
                  <a:lnTo>
                    <a:pt x="143" y="62"/>
                  </a:lnTo>
                  <a:lnTo>
                    <a:pt x="96" y="37"/>
                  </a:lnTo>
                  <a:lnTo>
                    <a:pt x="52" y="14"/>
                  </a:lnTo>
                  <a:lnTo>
                    <a:pt x="13" y="0"/>
                  </a:lnTo>
                  <a:lnTo>
                    <a:pt x="0" y="1"/>
                  </a:lnTo>
                  <a:lnTo>
                    <a:pt x="5" y="16"/>
                  </a:lnTo>
                  <a:lnTo>
                    <a:pt x="15" y="20"/>
                  </a:lnTo>
                  <a:lnTo>
                    <a:pt x="54" y="29"/>
                  </a:lnTo>
                  <a:lnTo>
                    <a:pt x="93" y="50"/>
                  </a:lnTo>
                  <a:lnTo>
                    <a:pt x="151" y="79"/>
                  </a:lnTo>
                  <a:lnTo>
                    <a:pt x="191" y="102"/>
                  </a:lnTo>
                  <a:lnTo>
                    <a:pt x="222" y="127"/>
                  </a:lnTo>
                  <a:lnTo>
                    <a:pt x="231" y="141"/>
                  </a:lnTo>
                  <a:lnTo>
                    <a:pt x="213" y="146"/>
                  </a:lnTo>
                  <a:lnTo>
                    <a:pt x="181" y="121"/>
                  </a:lnTo>
                  <a:lnTo>
                    <a:pt x="137" y="90"/>
                  </a:lnTo>
                  <a:lnTo>
                    <a:pt x="98" y="69"/>
                  </a:lnTo>
                  <a:lnTo>
                    <a:pt x="66" y="55"/>
                  </a:lnTo>
                  <a:lnTo>
                    <a:pt x="32" y="4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18" y="64"/>
                  </a:lnTo>
                  <a:lnTo>
                    <a:pt x="39" y="62"/>
                  </a:lnTo>
                  <a:lnTo>
                    <a:pt x="76" y="71"/>
                  </a:lnTo>
                  <a:lnTo>
                    <a:pt x="110" y="85"/>
                  </a:lnTo>
                  <a:lnTo>
                    <a:pt x="146" y="107"/>
                  </a:lnTo>
                  <a:lnTo>
                    <a:pt x="173" y="127"/>
                  </a:lnTo>
                  <a:lnTo>
                    <a:pt x="198" y="149"/>
                  </a:lnTo>
                  <a:lnTo>
                    <a:pt x="210" y="159"/>
                  </a:lnTo>
                  <a:lnTo>
                    <a:pt x="229" y="155"/>
                  </a:lnTo>
                  <a:lnTo>
                    <a:pt x="253" y="150"/>
                  </a:lnTo>
                  <a:lnTo>
                    <a:pt x="278" y="146"/>
                  </a:lnTo>
                  <a:lnTo>
                    <a:pt x="307" y="149"/>
                  </a:lnTo>
                  <a:lnTo>
                    <a:pt x="324" y="155"/>
                  </a:lnTo>
                  <a:lnTo>
                    <a:pt x="339" y="167"/>
                  </a:lnTo>
                  <a:lnTo>
                    <a:pt x="348" y="180"/>
                  </a:lnTo>
                  <a:lnTo>
                    <a:pt x="355" y="194"/>
                  </a:lnTo>
                  <a:lnTo>
                    <a:pt x="358" y="206"/>
                  </a:lnTo>
                  <a:lnTo>
                    <a:pt x="369" y="208"/>
                  </a:lnTo>
                  <a:lnTo>
                    <a:pt x="374" y="202"/>
                  </a:lnTo>
                  <a:lnTo>
                    <a:pt x="372" y="189"/>
                  </a:lnTo>
                  <a:lnTo>
                    <a:pt x="364" y="172"/>
                  </a:lnTo>
                  <a:lnTo>
                    <a:pt x="348" y="155"/>
                  </a:lnTo>
                  <a:lnTo>
                    <a:pt x="328" y="141"/>
                  </a:lnTo>
                  <a:lnTo>
                    <a:pt x="292" y="134"/>
                  </a:lnTo>
                  <a:lnTo>
                    <a:pt x="255" y="137"/>
                  </a:lnTo>
                  <a:lnTo>
                    <a:pt x="248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401E9D4-44A4-BC4D-5A1E-3BBFD609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5067301"/>
              <a:ext cx="487363" cy="284163"/>
            </a:xfrm>
            <a:custGeom>
              <a:avLst/>
              <a:gdLst/>
              <a:ahLst/>
              <a:cxnLst>
                <a:cxn ang="0">
                  <a:pos x="24" y="39"/>
                </a:cxn>
                <a:cxn ang="0">
                  <a:pos x="53" y="49"/>
                </a:cxn>
                <a:cxn ang="0">
                  <a:pos x="81" y="61"/>
                </a:cxn>
                <a:cxn ang="0">
                  <a:pos x="113" y="74"/>
                </a:cxn>
                <a:cxn ang="0">
                  <a:pos x="111" y="65"/>
                </a:cxn>
                <a:cxn ang="0">
                  <a:pos x="90" y="54"/>
                </a:cxn>
                <a:cxn ang="0">
                  <a:pos x="57" y="39"/>
                </a:cxn>
                <a:cxn ang="0">
                  <a:pos x="33" y="30"/>
                </a:cxn>
                <a:cxn ang="0">
                  <a:pos x="10" y="23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17" y="5"/>
                </a:cxn>
                <a:cxn ang="0">
                  <a:pos x="36" y="16"/>
                </a:cxn>
                <a:cxn ang="0">
                  <a:pos x="83" y="35"/>
                </a:cxn>
                <a:cxn ang="0">
                  <a:pos x="113" y="49"/>
                </a:cxn>
                <a:cxn ang="0">
                  <a:pos x="139" y="70"/>
                </a:cxn>
                <a:cxn ang="0">
                  <a:pos x="154" y="84"/>
                </a:cxn>
                <a:cxn ang="0">
                  <a:pos x="154" y="96"/>
                </a:cxn>
                <a:cxn ang="0">
                  <a:pos x="143" y="99"/>
                </a:cxn>
                <a:cxn ang="0">
                  <a:pos x="154" y="112"/>
                </a:cxn>
                <a:cxn ang="0">
                  <a:pos x="159" y="118"/>
                </a:cxn>
                <a:cxn ang="0">
                  <a:pos x="177" y="108"/>
                </a:cxn>
                <a:cxn ang="0">
                  <a:pos x="203" y="103"/>
                </a:cxn>
                <a:cxn ang="0">
                  <a:pos x="223" y="99"/>
                </a:cxn>
                <a:cxn ang="0">
                  <a:pos x="244" y="99"/>
                </a:cxn>
                <a:cxn ang="0">
                  <a:pos x="262" y="107"/>
                </a:cxn>
                <a:cxn ang="0">
                  <a:pos x="277" y="117"/>
                </a:cxn>
                <a:cxn ang="0">
                  <a:pos x="289" y="135"/>
                </a:cxn>
                <a:cxn ang="0">
                  <a:pos x="303" y="153"/>
                </a:cxn>
                <a:cxn ang="0">
                  <a:pos x="307" y="168"/>
                </a:cxn>
                <a:cxn ang="0">
                  <a:pos x="300" y="177"/>
                </a:cxn>
                <a:cxn ang="0">
                  <a:pos x="291" y="179"/>
                </a:cxn>
                <a:cxn ang="0">
                  <a:pos x="284" y="163"/>
                </a:cxn>
                <a:cxn ang="0">
                  <a:pos x="281" y="140"/>
                </a:cxn>
                <a:cxn ang="0">
                  <a:pos x="265" y="124"/>
                </a:cxn>
                <a:cxn ang="0">
                  <a:pos x="244" y="110"/>
                </a:cxn>
                <a:cxn ang="0">
                  <a:pos x="224" y="109"/>
                </a:cxn>
                <a:cxn ang="0">
                  <a:pos x="189" y="114"/>
                </a:cxn>
                <a:cxn ang="0">
                  <a:pos x="172" y="124"/>
                </a:cxn>
                <a:cxn ang="0">
                  <a:pos x="158" y="132"/>
                </a:cxn>
                <a:cxn ang="0">
                  <a:pos x="147" y="133"/>
                </a:cxn>
                <a:cxn ang="0">
                  <a:pos x="133" y="117"/>
                </a:cxn>
                <a:cxn ang="0">
                  <a:pos x="124" y="107"/>
                </a:cxn>
                <a:cxn ang="0">
                  <a:pos x="110" y="89"/>
                </a:cxn>
                <a:cxn ang="0">
                  <a:pos x="89" y="77"/>
                </a:cxn>
                <a:cxn ang="0">
                  <a:pos x="70" y="66"/>
                </a:cxn>
                <a:cxn ang="0">
                  <a:pos x="50" y="55"/>
                </a:cxn>
                <a:cxn ang="0">
                  <a:pos x="30" y="48"/>
                </a:cxn>
                <a:cxn ang="0">
                  <a:pos x="24" y="39"/>
                </a:cxn>
              </a:cxnLst>
              <a:rect l="0" t="0" r="r" b="b"/>
              <a:pathLst>
                <a:path w="307" h="179">
                  <a:moveTo>
                    <a:pt x="24" y="39"/>
                  </a:moveTo>
                  <a:lnTo>
                    <a:pt x="53" y="49"/>
                  </a:lnTo>
                  <a:lnTo>
                    <a:pt x="81" y="61"/>
                  </a:lnTo>
                  <a:lnTo>
                    <a:pt x="113" y="74"/>
                  </a:lnTo>
                  <a:lnTo>
                    <a:pt x="111" y="65"/>
                  </a:lnTo>
                  <a:lnTo>
                    <a:pt x="90" y="54"/>
                  </a:lnTo>
                  <a:lnTo>
                    <a:pt x="57" y="39"/>
                  </a:lnTo>
                  <a:lnTo>
                    <a:pt x="33" y="30"/>
                  </a:lnTo>
                  <a:lnTo>
                    <a:pt x="10" y="23"/>
                  </a:lnTo>
                  <a:lnTo>
                    <a:pt x="0" y="14"/>
                  </a:lnTo>
                  <a:lnTo>
                    <a:pt x="1" y="0"/>
                  </a:lnTo>
                  <a:lnTo>
                    <a:pt x="17" y="5"/>
                  </a:lnTo>
                  <a:lnTo>
                    <a:pt x="36" y="16"/>
                  </a:lnTo>
                  <a:lnTo>
                    <a:pt x="83" y="35"/>
                  </a:lnTo>
                  <a:lnTo>
                    <a:pt x="113" y="49"/>
                  </a:lnTo>
                  <a:lnTo>
                    <a:pt x="139" y="70"/>
                  </a:lnTo>
                  <a:lnTo>
                    <a:pt x="154" y="84"/>
                  </a:lnTo>
                  <a:lnTo>
                    <a:pt x="154" y="96"/>
                  </a:lnTo>
                  <a:lnTo>
                    <a:pt x="143" y="99"/>
                  </a:lnTo>
                  <a:lnTo>
                    <a:pt x="154" y="112"/>
                  </a:lnTo>
                  <a:lnTo>
                    <a:pt x="159" y="118"/>
                  </a:lnTo>
                  <a:lnTo>
                    <a:pt x="177" y="108"/>
                  </a:lnTo>
                  <a:lnTo>
                    <a:pt x="203" y="103"/>
                  </a:lnTo>
                  <a:lnTo>
                    <a:pt x="223" y="99"/>
                  </a:lnTo>
                  <a:lnTo>
                    <a:pt x="244" y="99"/>
                  </a:lnTo>
                  <a:lnTo>
                    <a:pt x="262" y="107"/>
                  </a:lnTo>
                  <a:lnTo>
                    <a:pt x="277" y="117"/>
                  </a:lnTo>
                  <a:lnTo>
                    <a:pt x="289" y="135"/>
                  </a:lnTo>
                  <a:lnTo>
                    <a:pt x="303" y="153"/>
                  </a:lnTo>
                  <a:lnTo>
                    <a:pt x="307" y="168"/>
                  </a:lnTo>
                  <a:lnTo>
                    <a:pt x="300" y="177"/>
                  </a:lnTo>
                  <a:lnTo>
                    <a:pt x="291" y="179"/>
                  </a:lnTo>
                  <a:lnTo>
                    <a:pt x="284" y="163"/>
                  </a:lnTo>
                  <a:lnTo>
                    <a:pt x="281" y="140"/>
                  </a:lnTo>
                  <a:lnTo>
                    <a:pt x="265" y="124"/>
                  </a:lnTo>
                  <a:lnTo>
                    <a:pt x="244" y="110"/>
                  </a:lnTo>
                  <a:lnTo>
                    <a:pt x="224" y="109"/>
                  </a:lnTo>
                  <a:lnTo>
                    <a:pt x="189" y="114"/>
                  </a:lnTo>
                  <a:lnTo>
                    <a:pt x="172" y="124"/>
                  </a:lnTo>
                  <a:lnTo>
                    <a:pt x="158" y="132"/>
                  </a:lnTo>
                  <a:lnTo>
                    <a:pt x="147" y="133"/>
                  </a:lnTo>
                  <a:lnTo>
                    <a:pt x="133" y="117"/>
                  </a:lnTo>
                  <a:lnTo>
                    <a:pt x="124" y="107"/>
                  </a:lnTo>
                  <a:lnTo>
                    <a:pt x="110" y="89"/>
                  </a:lnTo>
                  <a:lnTo>
                    <a:pt x="89" y="77"/>
                  </a:lnTo>
                  <a:lnTo>
                    <a:pt x="70" y="66"/>
                  </a:lnTo>
                  <a:lnTo>
                    <a:pt x="50" y="55"/>
                  </a:lnTo>
                  <a:lnTo>
                    <a:pt x="30" y="48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DE6F643-4FDF-68FD-16E4-F54DA51E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5230813"/>
              <a:ext cx="447675" cy="2317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17"/>
                </a:cxn>
                <a:cxn ang="0">
                  <a:pos x="118" y="43"/>
                </a:cxn>
                <a:cxn ang="0">
                  <a:pos x="175" y="73"/>
                </a:cxn>
                <a:cxn ang="0">
                  <a:pos x="226" y="102"/>
                </a:cxn>
                <a:cxn ang="0">
                  <a:pos x="276" y="128"/>
                </a:cxn>
                <a:cxn ang="0">
                  <a:pos x="282" y="138"/>
                </a:cxn>
                <a:cxn ang="0">
                  <a:pos x="273" y="146"/>
                </a:cxn>
                <a:cxn ang="0">
                  <a:pos x="256" y="146"/>
                </a:cxn>
                <a:cxn ang="0">
                  <a:pos x="246" y="135"/>
                </a:cxn>
                <a:cxn ang="0">
                  <a:pos x="213" y="109"/>
                </a:cxn>
                <a:cxn ang="0">
                  <a:pos x="161" y="80"/>
                </a:cxn>
                <a:cxn ang="0">
                  <a:pos x="112" y="52"/>
                </a:cxn>
                <a:cxn ang="0">
                  <a:pos x="62" y="31"/>
                </a:cxn>
                <a:cxn ang="0">
                  <a:pos x="23" y="19"/>
                </a:cxn>
                <a:cxn ang="0">
                  <a:pos x="0" y="17"/>
                </a:cxn>
                <a:cxn ang="0">
                  <a:pos x="8" y="0"/>
                </a:cxn>
              </a:cxnLst>
              <a:rect l="0" t="0" r="r" b="b"/>
              <a:pathLst>
                <a:path w="282" h="146">
                  <a:moveTo>
                    <a:pt x="8" y="0"/>
                  </a:moveTo>
                  <a:lnTo>
                    <a:pt x="64" y="17"/>
                  </a:lnTo>
                  <a:lnTo>
                    <a:pt x="118" y="43"/>
                  </a:lnTo>
                  <a:lnTo>
                    <a:pt x="175" y="73"/>
                  </a:lnTo>
                  <a:lnTo>
                    <a:pt x="226" y="102"/>
                  </a:lnTo>
                  <a:lnTo>
                    <a:pt x="276" y="128"/>
                  </a:lnTo>
                  <a:lnTo>
                    <a:pt x="282" y="138"/>
                  </a:lnTo>
                  <a:lnTo>
                    <a:pt x="273" y="146"/>
                  </a:lnTo>
                  <a:lnTo>
                    <a:pt x="256" y="146"/>
                  </a:lnTo>
                  <a:lnTo>
                    <a:pt x="246" y="135"/>
                  </a:lnTo>
                  <a:lnTo>
                    <a:pt x="213" y="109"/>
                  </a:lnTo>
                  <a:lnTo>
                    <a:pt x="161" y="80"/>
                  </a:lnTo>
                  <a:lnTo>
                    <a:pt x="112" y="52"/>
                  </a:lnTo>
                  <a:lnTo>
                    <a:pt x="62" y="31"/>
                  </a:lnTo>
                  <a:lnTo>
                    <a:pt x="23" y="19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9973A7D-128C-A90C-FE59-0EDDD0A7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5287963"/>
              <a:ext cx="411163" cy="2286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3" y="19"/>
                </a:cxn>
                <a:cxn ang="0">
                  <a:pos x="144" y="48"/>
                </a:cxn>
                <a:cxn ang="0">
                  <a:pos x="186" y="72"/>
                </a:cxn>
                <a:cxn ang="0">
                  <a:pos x="218" y="94"/>
                </a:cxn>
                <a:cxn ang="0">
                  <a:pos x="252" y="125"/>
                </a:cxn>
                <a:cxn ang="0">
                  <a:pos x="259" y="135"/>
                </a:cxn>
                <a:cxn ang="0">
                  <a:pos x="251" y="144"/>
                </a:cxn>
                <a:cxn ang="0">
                  <a:pos x="236" y="138"/>
                </a:cxn>
                <a:cxn ang="0">
                  <a:pos x="220" y="115"/>
                </a:cxn>
                <a:cxn ang="0">
                  <a:pos x="193" y="92"/>
                </a:cxn>
                <a:cxn ang="0">
                  <a:pos x="165" y="73"/>
                </a:cxn>
                <a:cxn ang="0">
                  <a:pos x="126" y="53"/>
                </a:cxn>
                <a:cxn ang="0">
                  <a:pos x="93" y="40"/>
                </a:cxn>
                <a:cxn ang="0">
                  <a:pos x="51" y="24"/>
                </a:cxn>
                <a:cxn ang="0">
                  <a:pos x="11" y="14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9" h="144">
                  <a:moveTo>
                    <a:pt x="13" y="0"/>
                  </a:moveTo>
                  <a:lnTo>
                    <a:pt x="73" y="19"/>
                  </a:lnTo>
                  <a:lnTo>
                    <a:pt x="144" y="48"/>
                  </a:lnTo>
                  <a:lnTo>
                    <a:pt x="186" y="72"/>
                  </a:lnTo>
                  <a:lnTo>
                    <a:pt x="218" y="94"/>
                  </a:lnTo>
                  <a:lnTo>
                    <a:pt x="252" y="125"/>
                  </a:lnTo>
                  <a:lnTo>
                    <a:pt x="259" y="135"/>
                  </a:lnTo>
                  <a:lnTo>
                    <a:pt x="251" y="144"/>
                  </a:lnTo>
                  <a:lnTo>
                    <a:pt x="236" y="138"/>
                  </a:lnTo>
                  <a:lnTo>
                    <a:pt x="220" y="115"/>
                  </a:lnTo>
                  <a:lnTo>
                    <a:pt x="193" y="92"/>
                  </a:lnTo>
                  <a:lnTo>
                    <a:pt x="165" y="73"/>
                  </a:lnTo>
                  <a:lnTo>
                    <a:pt x="126" y="53"/>
                  </a:lnTo>
                  <a:lnTo>
                    <a:pt x="93" y="40"/>
                  </a:lnTo>
                  <a:lnTo>
                    <a:pt x="51" y="24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F781B61-A0B8-14A4-1DAB-C9279FC36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5430838"/>
              <a:ext cx="190500" cy="1460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9" y="30"/>
                </a:cxn>
                <a:cxn ang="0">
                  <a:pos x="83" y="51"/>
                </a:cxn>
                <a:cxn ang="0">
                  <a:pos x="104" y="66"/>
                </a:cxn>
                <a:cxn ang="0">
                  <a:pos x="120" y="76"/>
                </a:cxn>
                <a:cxn ang="0">
                  <a:pos x="115" y="88"/>
                </a:cxn>
                <a:cxn ang="0">
                  <a:pos x="109" y="92"/>
                </a:cxn>
                <a:cxn ang="0">
                  <a:pos x="90" y="71"/>
                </a:cxn>
                <a:cxn ang="0">
                  <a:pos x="59" y="51"/>
                </a:cxn>
                <a:cxn ang="0">
                  <a:pos x="28" y="34"/>
                </a:cxn>
                <a:cxn ang="0">
                  <a:pos x="5" y="1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120" h="92">
                  <a:moveTo>
                    <a:pt x="9" y="0"/>
                  </a:moveTo>
                  <a:lnTo>
                    <a:pt x="49" y="30"/>
                  </a:lnTo>
                  <a:lnTo>
                    <a:pt x="83" y="51"/>
                  </a:lnTo>
                  <a:lnTo>
                    <a:pt x="104" y="66"/>
                  </a:lnTo>
                  <a:lnTo>
                    <a:pt x="120" y="76"/>
                  </a:lnTo>
                  <a:lnTo>
                    <a:pt x="115" y="88"/>
                  </a:lnTo>
                  <a:lnTo>
                    <a:pt x="109" y="92"/>
                  </a:lnTo>
                  <a:lnTo>
                    <a:pt x="90" y="71"/>
                  </a:lnTo>
                  <a:lnTo>
                    <a:pt x="59" y="51"/>
                  </a:lnTo>
                  <a:lnTo>
                    <a:pt x="28" y="34"/>
                  </a:lnTo>
                  <a:lnTo>
                    <a:pt x="5" y="1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AAA14E2-F98B-2535-D7AC-57FAFFA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5338763"/>
              <a:ext cx="712788" cy="3317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16" y="3"/>
                </a:cxn>
                <a:cxn ang="0">
                  <a:pos x="53" y="15"/>
                </a:cxn>
                <a:cxn ang="0">
                  <a:pos x="96" y="37"/>
                </a:cxn>
                <a:cxn ang="0">
                  <a:pos x="128" y="63"/>
                </a:cxn>
                <a:cxn ang="0">
                  <a:pos x="166" y="94"/>
                </a:cxn>
                <a:cxn ang="0">
                  <a:pos x="195" y="114"/>
                </a:cxn>
                <a:cxn ang="0">
                  <a:pos x="227" y="127"/>
                </a:cxn>
                <a:cxn ang="0">
                  <a:pos x="253" y="149"/>
                </a:cxn>
                <a:cxn ang="0">
                  <a:pos x="286" y="177"/>
                </a:cxn>
                <a:cxn ang="0">
                  <a:pos x="298" y="188"/>
                </a:cxn>
                <a:cxn ang="0">
                  <a:pos x="307" y="184"/>
                </a:cxn>
                <a:cxn ang="0">
                  <a:pos x="319" y="169"/>
                </a:cxn>
                <a:cxn ang="0">
                  <a:pos x="360" y="128"/>
                </a:cxn>
                <a:cxn ang="0">
                  <a:pos x="396" y="95"/>
                </a:cxn>
                <a:cxn ang="0">
                  <a:pos x="424" y="58"/>
                </a:cxn>
                <a:cxn ang="0">
                  <a:pos x="446" y="39"/>
                </a:cxn>
                <a:cxn ang="0">
                  <a:pos x="449" y="43"/>
                </a:cxn>
                <a:cxn ang="0">
                  <a:pos x="442" y="55"/>
                </a:cxn>
                <a:cxn ang="0">
                  <a:pos x="414" y="85"/>
                </a:cxn>
                <a:cxn ang="0">
                  <a:pos x="387" y="118"/>
                </a:cxn>
                <a:cxn ang="0">
                  <a:pos x="355" y="151"/>
                </a:cxn>
                <a:cxn ang="0">
                  <a:pos x="326" y="190"/>
                </a:cxn>
                <a:cxn ang="0">
                  <a:pos x="302" y="209"/>
                </a:cxn>
                <a:cxn ang="0">
                  <a:pos x="289" y="209"/>
                </a:cxn>
                <a:cxn ang="0">
                  <a:pos x="273" y="192"/>
                </a:cxn>
                <a:cxn ang="0">
                  <a:pos x="251" y="165"/>
                </a:cxn>
                <a:cxn ang="0">
                  <a:pos x="223" y="141"/>
                </a:cxn>
                <a:cxn ang="0">
                  <a:pos x="199" y="133"/>
                </a:cxn>
                <a:cxn ang="0">
                  <a:pos x="182" y="121"/>
                </a:cxn>
                <a:cxn ang="0">
                  <a:pos x="157" y="102"/>
                </a:cxn>
                <a:cxn ang="0">
                  <a:pos x="125" y="75"/>
                </a:cxn>
                <a:cxn ang="0">
                  <a:pos x="99" y="56"/>
                </a:cxn>
                <a:cxn ang="0">
                  <a:pos x="72" y="34"/>
                </a:cxn>
                <a:cxn ang="0">
                  <a:pos x="37" y="24"/>
                </a:cxn>
                <a:cxn ang="0">
                  <a:pos x="14" y="14"/>
                </a:cxn>
                <a:cxn ang="0">
                  <a:pos x="0" y="9"/>
                </a:cxn>
              </a:cxnLst>
              <a:rect l="0" t="0" r="r" b="b"/>
              <a:pathLst>
                <a:path w="449" h="209">
                  <a:moveTo>
                    <a:pt x="0" y="9"/>
                  </a:moveTo>
                  <a:lnTo>
                    <a:pt x="5" y="0"/>
                  </a:lnTo>
                  <a:lnTo>
                    <a:pt x="16" y="3"/>
                  </a:lnTo>
                  <a:lnTo>
                    <a:pt x="53" y="15"/>
                  </a:lnTo>
                  <a:lnTo>
                    <a:pt x="96" y="37"/>
                  </a:lnTo>
                  <a:lnTo>
                    <a:pt x="128" y="63"/>
                  </a:lnTo>
                  <a:lnTo>
                    <a:pt x="166" y="94"/>
                  </a:lnTo>
                  <a:lnTo>
                    <a:pt x="195" y="114"/>
                  </a:lnTo>
                  <a:lnTo>
                    <a:pt x="227" y="127"/>
                  </a:lnTo>
                  <a:lnTo>
                    <a:pt x="253" y="149"/>
                  </a:lnTo>
                  <a:lnTo>
                    <a:pt x="286" y="177"/>
                  </a:lnTo>
                  <a:lnTo>
                    <a:pt x="298" y="188"/>
                  </a:lnTo>
                  <a:lnTo>
                    <a:pt x="307" y="184"/>
                  </a:lnTo>
                  <a:lnTo>
                    <a:pt x="319" y="169"/>
                  </a:lnTo>
                  <a:lnTo>
                    <a:pt x="360" y="128"/>
                  </a:lnTo>
                  <a:lnTo>
                    <a:pt x="396" y="95"/>
                  </a:lnTo>
                  <a:lnTo>
                    <a:pt x="424" y="58"/>
                  </a:lnTo>
                  <a:lnTo>
                    <a:pt x="446" y="39"/>
                  </a:lnTo>
                  <a:lnTo>
                    <a:pt x="449" y="43"/>
                  </a:lnTo>
                  <a:lnTo>
                    <a:pt x="442" y="55"/>
                  </a:lnTo>
                  <a:lnTo>
                    <a:pt x="414" y="85"/>
                  </a:lnTo>
                  <a:lnTo>
                    <a:pt x="387" y="118"/>
                  </a:lnTo>
                  <a:lnTo>
                    <a:pt x="355" y="151"/>
                  </a:lnTo>
                  <a:lnTo>
                    <a:pt x="326" y="190"/>
                  </a:lnTo>
                  <a:lnTo>
                    <a:pt x="302" y="209"/>
                  </a:lnTo>
                  <a:lnTo>
                    <a:pt x="289" y="209"/>
                  </a:lnTo>
                  <a:lnTo>
                    <a:pt x="273" y="192"/>
                  </a:lnTo>
                  <a:lnTo>
                    <a:pt x="251" y="165"/>
                  </a:lnTo>
                  <a:lnTo>
                    <a:pt x="223" y="141"/>
                  </a:lnTo>
                  <a:lnTo>
                    <a:pt x="199" y="133"/>
                  </a:lnTo>
                  <a:lnTo>
                    <a:pt x="182" y="121"/>
                  </a:lnTo>
                  <a:lnTo>
                    <a:pt x="157" y="102"/>
                  </a:lnTo>
                  <a:lnTo>
                    <a:pt x="125" y="75"/>
                  </a:lnTo>
                  <a:lnTo>
                    <a:pt x="99" y="56"/>
                  </a:lnTo>
                  <a:lnTo>
                    <a:pt x="72" y="34"/>
                  </a:lnTo>
                  <a:lnTo>
                    <a:pt x="37" y="24"/>
                  </a:lnTo>
                  <a:lnTo>
                    <a:pt x="14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E97A6E1-E5C2-23C6-520B-A318B487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586288"/>
              <a:ext cx="735013" cy="819150"/>
            </a:xfrm>
            <a:custGeom>
              <a:avLst/>
              <a:gdLst/>
              <a:ahLst/>
              <a:cxnLst>
                <a:cxn ang="0">
                  <a:pos x="416" y="111"/>
                </a:cxn>
                <a:cxn ang="0">
                  <a:pos x="325" y="64"/>
                </a:cxn>
                <a:cxn ang="0">
                  <a:pos x="212" y="19"/>
                </a:cxn>
                <a:cxn ang="0">
                  <a:pos x="100" y="13"/>
                </a:cxn>
                <a:cxn ang="0">
                  <a:pos x="19" y="31"/>
                </a:cxn>
                <a:cxn ang="0">
                  <a:pos x="0" y="15"/>
                </a:cxn>
                <a:cxn ang="0">
                  <a:pos x="60" y="0"/>
                </a:cxn>
                <a:cxn ang="0">
                  <a:pos x="158" y="1"/>
                </a:cxn>
                <a:cxn ang="0">
                  <a:pos x="239" y="17"/>
                </a:cxn>
                <a:cxn ang="0">
                  <a:pos x="320" y="46"/>
                </a:cxn>
                <a:cxn ang="0">
                  <a:pos x="408" y="93"/>
                </a:cxn>
                <a:cxn ang="0">
                  <a:pos x="461" y="124"/>
                </a:cxn>
                <a:cxn ang="0">
                  <a:pos x="454" y="145"/>
                </a:cxn>
                <a:cxn ang="0">
                  <a:pos x="426" y="154"/>
                </a:cxn>
                <a:cxn ang="0">
                  <a:pos x="437" y="179"/>
                </a:cxn>
                <a:cxn ang="0">
                  <a:pos x="429" y="206"/>
                </a:cxn>
                <a:cxn ang="0">
                  <a:pos x="422" y="227"/>
                </a:cxn>
                <a:cxn ang="0">
                  <a:pos x="438" y="249"/>
                </a:cxn>
                <a:cxn ang="0">
                  <a:pos x="436" y="270"/>
                </a:cxn>
                <a:cxn ang="0">
                  <a:pos x="361" y="327"/>
                </a:cxn>
                <a:cxn ang="0">
                  <a:pos x="301" y="399"/>
                </a:cxn>
                <a:cxn ang="0">
                  <a:pos x="231" y="471"/>
                </a:cxn>
                <a:cxn ang="0">
                  <a:pos x="179" y="512"/>
                </a:cxn>
                <a:cxn ang="0">
                  <a:pos x="222" y="470"/>
                </a:cxn>
                <a:cxn ang="0">
                  <a:pos x="268" y="423"/>
                </a:cxn>
                <a:cxn ang="0">
                  <a:pos x="320" y="362"/>
                </a:cxn>
                <a:cxn ang="0">
                  <a:pos x="357" y="318"/>
                </a:cxn>
                <a:cxn ang="0">
                  <a:pos x="393" y="281"/>
                </a:cxn>
                <a:cxn ang="0">
                  <a:pos x="423" y="257"/>
                </a:cxn>
                <a:cxn ang="0">
                  <a:pos x="411" y="233"/>
                </a:cxn>
                <a:cxn ang="0">
                  <a:pos x="411" y="212"/>
                </a:cxn>
                <a:cxn ang="0">
                  <a:pos x="425" y="188"/>
                </a:cxn>
                <a:cxn ang="0">
                  <a:pos x="417" y="166"/>
                </a:cxn>
                <a:cxn ang="0">
                  <a:pos x="420" y="139"/>
                </a:cxn>
                <a:cxn ang="0">
                  <a:pos x="441" y="127"/>
                </a:cxn>
              </a:cxnLst>
              <a:rect l="0" t="0" r="r" b="b"/>
              <a:pathLst>
                <a:path w="463" h="516">
                  <a:moveTo>
                    <a:pt x="441" y="127"/>
                  </a:moveTo>
                  <a:lnTo>
                    <a:pt x="416" y="111"/>
                  </a:lnTo>
                  <a:lnTo>
                    <a:pt x="378" y="88"/>
                  </a:lnTo>
                  <a:lnTo>
                    <a:pt x="325" y="64"/>
                  </a:lnTo>
                  <a:lnTo>
                    <a:pt x="268" y="38"/>
                  </a:lnTo>
                  <a:lnTo>
                    <a:pt x="212" y="19"/>
                  </a:lnTo>
                  <a:lnTo>
                    <a:pt x="163" y="11"/>
                  </a:lnTo>
                  <a:lnTo>
                    <a:pt x="100" y="13"/>
                  </a:lnTo>
                  <a:lnTo>
                    <a:pt x="49" y="17"/>
                  </a:lnTo>
                  <a:lnTo>
                    <a:pt x="19" y="31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15" y="9"/>
                  </a:lnTo>
                  <a:lnTo>
                    <a:pt x="60" y="0"/>
                  </a:lnTo>
                  <a:lnTo>
                    <a:pt x="113" y="0"/>
                  </a:lnTo>
                  <a:lnTo>
                    <a:pt x="158" y="1"/>
                  </a:lnTo>
                  <a:lnTo>
                    <a:pt x="200" y="6"/>
                  </a:lnTo>
                  <a:lnTo>
                    <a:pt x="239" y="17"/>
                  </a:lnTo>
                  <a:lnTo>
                    <a:pt x="275" y="31"/>
                  </a:lnTo>
                  <a:lnTo>
                    <a:pt x="320" y="46"/>
                  </a:lnTo>
                  <a:lnTo>
                    <a:pt x="361" y="66"/>
                  </a:lnTo>
                  <a:lnTo>
                    <a:pt x="408" y="93"/>
                  </a:lnTo>
                  <a:lnTo>
                    <a:pt x="444" y="109"/>
                  </a:lnTo>
                  <a:lnTo>
                    <a:pt x="461" y="124"/>
                  </a:lnTo>
                  <a:lnTo>
                    <a:pt x="463" y="136"/>
                  </a:lnTo>
                  <a:lnTo>
                    <a:pt x="454" y="145"/>
                  </a:lnTo>
                  <a:lnTo>
                    <a:pt x="438" y="147"/>
                  </a:lnTo>
                  <a:lnTo>
                    <a:pt x="426" y="154"/>
                  </a:lnTo>
                  <a:lnTo>
                    <a:pt x="427" y="164"/>
                  </a:lnTo>
                  <a:lnTo>
                    <a:pt x="437" y="179"/>
                  </a:lnTo>
                  <a:lnTo>
                    <a:pt x="438" y="195"/>
                  </a:lnTo>
                  <a:lnTo>
                    <a:pt x="429" y="206"/>
                  </a:lnTo>
                  <a:lnTo>
                    <a:pt x="422" y="215"/>
                  </a:lnTo>
                  <a:lnTo>
                    <a:pt x="422" y="227"/>
                  </a:lnTo>
                  <a:lnTo>
                    <a:pt x="427" y="236"/>
                  </a:lnTo>
                  <a:lnTo>
                    <a:pt x="438" y="249"/>
                  </a:lnTo>
                  <a:lnTo>
                    <a:pt x="444" y="259"/>
                  </a:lnTo>
                  <a:lnTo>
                    <a:pt x="436" y="270"/>
                  </a:lnTo>
                  <a:lnTo>
                    <a:pt x="396" y="296"/>
                  </a:lnTo>
                  <a:lnTo>
                    <a:pt x="361" y="327"/>
                  </a:lnTo>
                  <a:lnTo>
                    <a:pt x="332" y="364"/>
                  </a:lnTo>
                  <a:lnTo>
                    <a:pt x="301" y="399"/>
                  </a:lnTo>
                  <a:lnTo>
                    <a:pt x="266" y="439"/>
                  </a:lnTo>
                  <a:lnTo>
                    <a:pt x="231" y="471"/>
                  </a:lnTo>
                  <a:lnTo>
                    <a:pt x="188" y="516"/>
                  </a:lnTo>
                  <a:lnTo>
                    <a:pt x="179" y="512"/>
                  </a:lnTo>
                  <a:lnTo>
                    <a:pt x="193" y="496"/>
                  </a:lnTo>
                  <a:lnTo>
                    <a:pt x="222" y="470"/>
                  </a:lnTo>
                  <a:lnTo>
                    <a:pt x="245" y="448"/>
                  </a:lnTo>
                  <a:lnTo>
                    <a:pt x="268" y="423"/>
                  </a:lnTo>
                  <a:lnTo>
                    <a:pt x="295" y="397"/>
                  </a:lnTo>
                  <a:lnTo>
                    <a:pt x="320" y="362"/>
                  </a:lnTo>
                  <a:lnTo>
                    <a:pt x="338" y="336"/>
                  </a:lnTo>
                  <a:lnTo>
                    <a:pt x="357" y="318"/>
                  </a:lnTo>
                  <a:lnTo>
                    <a:pt x="370" y="299"/>
                  </a:lnTo>
                  <a:lnTo>
                    <a:pt x="393" y="281"/>
                  </a:lnTo>
                  <a:lnTo>
                    <a:pt x="415" y="267"/>
                  </a:lnTo>
                  <a:lnTo>
                    <a:pt x="423" y="257"/>
                  </a:lnTo>
                  <a:lnTo>
                    <a:pt x="420" y="248"/>
                  </a:lnTo>
                  <a:lnTo>
                    <a:pt x="411" y="233"/>
                  </a:lnTo>
                  <a:lnTo>
                    <a:pt x="408" y="220"/>
                  </a:lnTo>
                  <a:lnTo>
                    <a:pt x="411" y="212"/>
                  </a:lnTo>
                  <a:lnTo>
                    <a:pt x="415" y="202"/>
                  </a:lnTo>
                  <a:lnTo>
                    <a:pt x="425" y="188"/>
                  </a:lnTo>
                  <a:lnTo>
                    <a:pt x="423" y="183"/>
                  </a:lnTo>
                  <a:lnTo>
                    <a:pt x="417" y="166"/>
                  </a:lnTo>
                  <a:lnTo>
                    <a:pt x="414" y="148"/>
                  </a:lnTo>
                  <a:lnTo>
                    <a:pt x="420" y="139"/>
                  </a:lnTo>
                  <a:lnTo>
                    <a:pt x="427" y="134"/>
                  </a:lnTo>
                  <a:lnTo>
                    <a:pt x="441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D8182FD-154D-C0D4-F24D-CD847A439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848226"/>
              <a:ext cx="534988" cy="561975"/>
            </a:xfrm>
            <a:custGeom>
              <a:avLst/>
              <a:gdLst/>
              <a:ahLst/>
              <a:cxnLst>
                <a:cxn ang="0">
                  <a:pos x="316" y="7"/>
                </a:cxn>
                <a:cxn ang="0">
                  <a:pos x="328" y="0"/>
                </a:cxn>
                <a:cxn ang="0">
                  <a:pos x="337" y="9"/>
                </a:cxn>
                <a:cxn ang="0">
                  <a:pos x="329" y="18"/>
                </a:cxn>
                <a:cxn ang="0">
                  <a:pos x="302" y="30"/>
                </a:cxn>
                <a:cxn ang="0">
                  <a:pos x="280" y="35"/>
                </a:cxn>
                <a:cxn ang="0">
                  <a:pos x="265" y="49"/>
                </a:cxn>
                <a:cxn ang="0">
                  <a:pos x="247" y="76"/>
                </a:cxn>
                <a:cxn ang="0">
                  <a:pos x="234" y="97"/>
                </a:cxn>
                <a:cxn ang="0">
                  <a:pos x="221" y="116"/>
                </a:cxn>
                <a:cxn ang="0">
                  <a:pos x="201" y="137"/>
                </a:cxn>
                <a:cxn ang="0">
                  <a:pos x="178" y="162"/>
                </a:cxn>
                <a:cxn ang="0">
                  <a:pos x="167" y="180"/>
                </a:cxn>
                <a:cxn ang="0">
                  <a:pos x="149" y="207"/>
                </a:cxn>
                <a:cxn ang="0">
                  <a:pos x="137" y="214"/>
                </a:cxn>
                <a:cxn ang="0">
                  <a:pos x="119" y="222"/>
                </a:cxn>
                <a:cxn ang="0">
                  <a:pos x="105" y="234"/>
                </a:cxn>
                <a:cxn ang="0">
                  <a:pos x="96" y="249"/>
                </a:cxn>
                <a:cxn ang="0">
                  <a:pos x="87" y="271"/>
                </a:cxn>
                <a:cxn ang="0">
                  <a:pos x="75" y="289"/>
                </a:cxn>
                <a:cxn ang="0">
                  <a:pos x="48" y="314"/>
                </a:cxn>
                <a:cxn ang="0">
                  <a:pos x="20" y="349"/>
                </a:cxn>
                <a:cxn ang="0">
                  <a:pos x="7" y="354"/>
                </a:cxn>
                <a:cxn ang="0">
                  <a:pos x="0" y="347"/>
                </a:cxn>
                <a:cxn ang="0">
                  <a:pos x="13" y="331"/>
                </a:cxn>
                <a:cxn ang="0">
                  <a:pos x="49" y="298"/>
                </a:cxn>
                <a:cxn ang="0">
                  <a:pos x="69" y="276"/>
                </a:cxn>
                <a:cxn ang="0">
                  <a:pos x="78" y="264"/>
                </a:cxn>
                <a:cxn ang="0">
                  <a:pos x="84" y="246"/>
                </a:cxn>
                <a:cxn ang="0">
                  <a:pos x="98" y="227"/>
                </a:cxn>
                <a:cxn ang="0">
                  <a:pos x="115" y="213"/>
                </a:cxn>
                <a:cxn ang="0">
                  <a:pos x="135" y="204"/>
                </a:cxn>
                <a:cxn ang="0">
                  <a:pos x="152" y="186"/>
                </a:cxn>
                <a:cxn ang="0">
                  <a:pos x="165" y="157"/>
                </a:cxn>
                <a:cxn ang="0">
                  <a:pos x="176" y="140"/>
                </a:cxn>
                <a:cxn ang="0">
                  <a:pos x="195" y="125"/>
                </a:cxn>
                <a:cxn ang="0">
                  <a:pos x="220" y="105"/>
                </a:cxn>
                <a:cxn ang="0">
                  <a:pos x="228" y="87"/>
                </a:cxn>
                <a:cxn ang="0">
                  <a:pos x="245" y="56"/>
                </a:cxn>
                <a:cxn ang="0">
                  <a:pos x="261" y="40"/>
                </a:cxn>
                <a:cxn ang="0">
                  <a:pos x="280" y="26"/>
                </a:cxn>
                <a:cxn ang="0">
                  <a:pos x="300" y="17"/>
                </a:cxn>
                <a:cxn ang="0">
                  <a:pos x="316" y="7"/>
                </a:cxn>
              </a:cxnLst>
              <a:rect l="0" t="0" r="r" b="b"/>
              <a:pathLst>
                <a:path w="337" h="354">
                  <a:moveTo>
                    <a:pt x="316" y="7"/>
                  </a:moveTo>
                  <a:lnTo>
                    <a:pt x="328" y="0"/>
                  </a:lnTo>
                  <a:lnTo>
                    <a:pt x="337" y="9"/>
                  </a:lnTo>
                  <a:lnTo>
                    <a:pt x="329" y="18"/>
                  </a:lnTo>
                  <a:lnTo>
                    <a:pt x="302" y="30"/>
                  </a:lnTo>
                  <a:lnTo>
                    <a:pt x="280" y="35"/>
                  </a:lnTo>
                  <a:lnTo>
                    <a:pt x="265" y="49"/>
                  </a:lnTo>
                  <a:lnTo>
                    <a:pt x="247" y="76"/>
                  </a:lnTo>
                  <a:lnTo>
                    <a:pt x="234" y="97"/>
                  </a:lnTo>
                  <a:lnTo>
                    <a:pt x="221" y="116"/>
                  </a:lnTo>
                  <a:lnTo>
                    <a:pt x="201" y="137"/>
                  </a:lnTo>
                  <a:lnTo>
                    <a:pt x="178" y="162"/>
                  </a:lnTo>
                  <a:lnTo>
                    <a:pt x="167" y="180"/>
                  </a:lnTo>
                  <a:lnTo>
                    <a:pt x="149" y="207"/>
                  </a:lnTo>
                  <a:lnTo>
                    <a:pt x="137" y="214"/>
                  </a:lnTo>
                  <a:lnTo>
                    <a:pt x="119" y="222"/>
                  </a:lnTo>
                  <a:lnTo>
                    <a:pt x="105" y="234"/>
                  </a:lnTo>
                  <a:lnTo>
                    <a:pt x="96" y="249"/>
                  </a:lnTo>
                  <a:lnTo>
                    <a:pt x="87" y="271"/>
                  </a:lnTo>
                  <a:lnTo>
                    <a:pt x="75" y="289"/>
                  </a:lnTo>
                  <a:lnTo>
                    <a:pt x="48" y="314"/>
                  </a:lnTo>
                  <a:lnTo>
                    <a:pt x="20" y="349"/>
                  </a:lnTo>
                  <a:lnTo>
                    <a:pt x="7" y="354"/>
                  </a:lnTo>
                  <a:lnTo>
                    <a:pt x="0" y="347"/>
                  </a:lnTo>
                  <a:lnTo>
                    <a:pt x="13" y="331"/>
                  </a:lnTo>
                  <a:lnTo>
                    <a:pt x="49" y="298"/>
                  </a:lnTo>
                  <a:lnTo>
                    <a:pt x="69" y="276"/>
                  </a:lnTo>
                  <a:lnTo>
                    <a:pt x="78" y="264"/>
                  </a:lnTo>
                  <a:lnTo>
                    <a:pt x="84" y="246"/>
                  </a:lnTo>
                  <a:lnTo>
                    <a:pt x="98" y="227"/>
                  </a:lnTo>
                  <a:lnTo>
                    <a:pt x="115" y="213"/>
                  </a:lnTo>
                  <a:lnTo>
                    <a:pt x="135" y="204"/>
                  </a:lnTo>
                  <a:lnTo>
                    <a:pt x="152" y="186"/>
                  </a:lnTo>
                  <a:lnTo>
                    <a:pt x="165" y="157"/>
                  </a:lnTo>
                  <a:lnTo>
                    <a:pt x="176" y="140"/>
                  </a:lnTo>
                  <a:lnTo>
                    <a:pt x="195" y="125"/>
                  </a:lnTo>
                  <a:lnTo>
                    <a:pt x="220" y="105"/>
                  </a:lnTo>
                  <a:lnTo>
                    <a:pt x="228" y="87"/>
                  </a:lnTo>
                  <a:lnTo>
                    <a:pt x="245" y="56"/>
                  </a:lnTo>
                  <a:lnTo>
                    <a:pt x="261" y="40"/>
                  </a:lnTo>
                  <a:lnTo>
                    <a:pt x="280" y="26"/>
                  </a:lnTo>
                  <a:lnTo>
                    <a:pt x="300" y="17"/>
                  </a:lnTo>
                  <a:lnTo>
                    <a:pt x="3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92CAE0E-5029-78A3-1655-93717B89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4910138"/>
              <a:ext cx="146050" cy="14922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2" y="60"/>
                </a:cxn>
                <a:cxn ang="0">
                  <a:pos x="30" y="34"/>
                </a:cxn>
                <a:cxn ang="0">
                  <a:pos x="54" y="14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2" y="10"/>
                </a:cxn>
                <a:cxn ang="0">
                  <a:pos x="73" y="20"/>
                </a:cxn>
                <a:cxn ang="0">
                  <a:pos x="48" y="34"/>
                </a:cxn>
                <a:cxn ang="0">
                  <a:pos x="30" y="55"/>
                </a:cxn>
                <a:cxn ang="0">
                  <a:pos x="11" y="84"/>
                </a:cxn>
                <a:cxn ang="0">
                  <a:pos x="0" y="94"/>
                </a:cxn>
              </a:cxnLst>
              <a:rect l="0" t="0" r="r" b="b"/>
              <a:pathLst>
                <a:path w="92" h="94">
                  <a:moveTo>
                    <a:pt x="0" y="94"/>
                  </a:moveTo>
                  <a:lnTo>
                    <a:pt x="12" y="60"/>
                  </a:lnTo>
                  <a:lnTo>
                    <a:pt x="30" y="34"/>
                  </a:lnTo>
                  <a:lnTo>
                    <a:pt x="54" y="14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2" y="10"/>
                  </a:lnTo>
                  <a:lnTo>
                    <a:pt x="73" y="20"/>
                  </a:lnTo>
                  <a:lnTo>
                    <a:pt x="48" y="34"/>
                  </a:lnTo>
                  <a:lnTo>
                    <a:pt x="30" y="55"/>
                  </a:lnTo>
                  <a:lnTo>
                    <a:pt x="11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818EF5F-C1E0-8287-74C9-D0872859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4959351"/>
              <a:ext cx="152400" cy="134938"/>
            </a:xfrm>
            <a:custGeom>
              <a:avLst/>
              <a:gdLst/>
              <a:ahLst/>
              <a:cxnLst>
                <a:cxn ang="0">
                  <a:pos x="31" y="51"/>
                </a:cxn>
                <a:cxn ang="0">
                  <a:pos x="67" y="17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69" y="36"/>
                </a:cxn>
                <a:cxn ang="0">
                  <a:pos x="22" y="70"/>
                </a:cxn>
                <a:cxn ang="0">
                  <a:pos x="0" y="85"/>
                </a:cxn>
                <a:cxn ang="0">
                  <a:pos x="31" y="51"/>
                </a:cxn>
              </a:cxnLst>
              <a:rect l="0" t="0" r="r" b="b"/>
              <a:pathLst>
                <a:path w="96" h="85">
                  <a:moveTo>
                    <a:pt x="31" y="51"/>
                  </a:moveTo>
                  <a:lnTo>
                    <a:pt x="67" y="17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69" y="36"/>
                  </a:lnTo>
                  <a:lnTo>
                    <a:pt x="22" y="70"/>
                  </a:lnTo>
                  <a:lnTo>
                    <a:pt x="0" y="85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AEA919B-D3E8-6F64-27F6-41A5C5EF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47434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0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0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44223BC-C159-82B8-638E-8F6290E4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48069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5467964-29F8-ACA2-639A-C030363C4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4864101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29"/>
                </a:cxn>
                <a:cxn ang="0">
                  <a:pos x="122" y="47"/>
                </a:cxn>
                <a:cxn ang="0">
                  <a:pos x="112" y="55"/>
                </a:cxn>
                <a:cxn ang="0">
                  <a:pos x="96" y="53"/>
                </a:cxn>
                <a:cxn ang="0">
                  <a:pos x="81" y="40"/>
                </a:cxn>
                <a:cxn ang="0">
                  <a:pos x="48" y="27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29"/>
                  </a:lnTo>
                  <a:lnTo>
                    <a:pt x="122" y="47"/>
                  </a:lnTo>
                  <a:lnTo>
                    <a:pt x="112" y="55"/>
                  </a:lnTo>
                  <a:lnTo>
                    <a:pt x="96" y="53"/>
                  </a:lnTo>
                  <a:lnTo>
                    <a:pt x="81" y="40"/>
                  </a:lnTo>
                  <a:lnTo>
                    <a:pt x="48" y="27"/>
                  </a:lnTo>
                  <a:lnTo>
                    <a:pt x="24" y="19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7CC39D2-3833-C281-EC01-6C7B58C7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492760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2FB2112-5984-6E70-18EE-7F949CE5A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99038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30"/>
                </a:cxn>
                <a:cxn ang="0">
                  <a:pos x="122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8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30"/>
                  </a:lnTo>
                  <a:lnTo>
                    <a:pt x="122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8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978AFA1-0B07-F13C-2EB5-AB0D848A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4846638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0F82EB00-4B76-E382-3D5B-116508981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4918076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6703972-9D6C-4810-3EDD-319341975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4984751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0F94749D-573F-F80F-2C65-F7EE2F3F3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50466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34C40716-CD39-46FC-D0BF-C44CFD79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51101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1A7D8C0F-BEE7-99F3-AD0F-325F9235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8" y="5070476"/>
              <a:ext cx="279400" cy="14128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1" y="49"/>
                </a:cxn>
                <a:cxn ang="0">
                  <a:pos x="60" y="27"/>
                </a:cxn>
                <a:cxn ang="0">
                  <a:pos x="83" y="10"/>
                </a:cxn>
                <a:cxn ang="0">
                  <a:pos x="96" y="0"/>
                </a:cxn>
                <a:cxn ang="0">
                  <a:pos x="108" y="4"/>
                </a:cxn>
                <a:cxn ang="0">
                  <a:pos x="127" y="14"/>
                </a:cxn>
                <a:cxn ang="0">
                  <a:pos x="162" y="29"/>
                </a:cxn>
                <a:cxn ang="0">
                  <a:pos x="173" y="37"/>
                </a:cxn>
                <a:cxn ang="0">
                  <a:pos x="176" y="49"/>
                </a:cxn>
                <a:cxn ang="0">
                  <a:pos x="161" y="66"/>
                </a:cxn>
                <a:cxn ang="0">
                  <a:pos x="161" y="53"/>
                </a:cxn>
                <a:cxn ang="0">
                  <a:pos x="155" y="42"/>
                </a:cxn>
                <a:cxn ang="0">
                  <a:pos x="134" y="32"/>
                </a:cxn>
                <a:cxn ang="0">
                  <a:pos x="111" y="22"/>
                </a:cxn>
                <a:cxn ang="0">
                  <a:pos x="100" y="12"/>
                </a:cxn>
                <a:cxn ang="0">
                  <a:pos x="75" y="25"/>
                </a:cxn>
                <a:cxn ang="0">
                  <a:pos x="52" y="46"/>
                </a:cxn>
                <a:cxn ang="0">
                  <a:pos x="30" y="68"/>
                </a:cxn>
                <a:cxn ang="0">
                  <a:pos x="15" y="89"/>
                </a:cxn>
                <a:cxn ang="0">
                  <a:pos x="0" y="82"/>
                </a:cxn>
              </a:cxnLst>
              <a:rect l="0" t="0" r="r" b="b"/>
              <a:pathLst>
                <a:path w="176" h="89">
                  <a:moveTo>
                    <a:pt x="0" y="82"/>
                  </a:moveTo>
                  <a:lnTo>
                    <a:pt x="31" y="49"/>
                  </a:lnTo>
                  <a:lnTo>
                    <a:pt x="60" y="27"/>
                  </a:lnTo>
                  <a:lnTo>
                    <a:pt x="83" y="1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27" y="14"/>
                  </a:lnTo>
                  <a:lnTo>
                    <a:pt x="162" y="29"/>
                  </a:lnTo>
                  <a:lnTo>
                    <a:pt x="173" y="37"/>
                  </a:lnTo>
                  <a:lnTo>
                    <a:pt x="176" y="49"/>
                  </a:lnTo>
                  <a:lnTo>
                    <a:pt x="161" y="66"/>
                  </a:lnTo>
                  <a:lnTo>
                    <a:pt x="161" y="53"/>
                  </a:lnTo>
                  <a:lnTo>
                    <a:pt x="155" y="42"/>
                  </a:lnTo>
                  <a:lnTo>
                    <a:pt x="134" y="32"/>
                  </a:lnTo>
                  <a:lnTo>
                    <a:pt x="111" y="22"/>
                  </a:lnTo>
                  <a:lnTo>
                    <a:pt x="100" y="12"/>
                  </a:lnTo>
                  <a:lnTo>
                    <a:pt x="75" y="25"/>
                  </a:lnTo>
                  <a:lnTo>
                    <a:pt x="52" y="46"/>
                  </a:lnTo>
                  <a:lnTo>
                    <a:pt x="30" y="68"/>
                  </a:lnTo>
                  <a:lnTo>
                    <a:pt x="15" y="8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EAB6E93-1026-4720-AAFD-A4EFFE47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5124451"/>
              <a:ext cx="277813" cy="171450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4"/>
                </a:cxn>
                <a:cxn ang="0">
                  <a:pos x="9" y="59"/>
                </a:cxn>
                <a:cxn ang="0">
                  <a:pos x="28" y="67"/>
                </a:cxn>
                <a:cxn ang="0">
                  <a:pos x="53" y="81"/>
                </a:cxn>
                <a:cxn ang="0">
                  <a:pos x="81" y="102"/>
                </a:cxn>
                <a:cxn ang="0">
                  <a:pos x="90" y="108"/>
                </a:cxn>
                <a:cxn ang="0">
                  <a:pos x="100" y="105"/>
                </a:cxn>
                <a:cxn ang="0">
                  <a:pos x="109" y="90"/>
                </a:cxn>
                <a:cxn ang="0">
                  <a:pos x="135" y="65"/>
                </a:cxn>
                <a:cxn ang="0">
                  <a:pos x="162" y="36"/>
                </a:cxn>
                <a:cxn ang="0">
                  <a:pos x="175" y="24"/>
                </a:cxn>
                <a:cxn ang="0">
                  <a:pos x="175" y="16"/>
                </a:cxn>
                <a:cxn ang="0">
                  <a:pos x="173" y="9"/>
                </a:cxn>
                <a:cxn ang="0">
                  <a:pos x="165" y="0"/>
                </a:cxn>
                <a:cxn ang="0">
                  <a:pos x="160" y="19"/>
                </a:cxn>
                <a:cxn ang="0">
                  <a:pos x="145" y="40"/>
                </a:cxn>
                <a:cxn ang="0">
                  <a:pos x="119" y="64"/>
                </a:cxn>
                <a:cxn ang="0">
                  <a:pos x="97" y="81"/>
                </a:cxn>
                <a:cxn ang="0">
                  <a:pos x="84" y="88"/>
                </a:cxn>
                <a:cxn ang="0">
                  <a:pos x="68" y="77"/>
                </a:cxn>
                <a:cxn ang="0">
                  <a:pos x="45" y="63"/>
                </a:cxn>
                <a:cxn ang="0">
                  <a:pos x="26" y="52"/>
                </a:cxn>
                <a:cxn ang="0">
                  <a:pos x="5" y="45"/>
                </a:cxn>
              </a:cxnLst>
              <a:rect l="0" t="0" r="r" b="b"/>
              <a:pathLst>
                <a:path w="175" h="108">
                  <a:moveTo>
                    <a:pt x="5" y="45"/>
                  </a:moveTo>
                  <a:lnTo>
                    <a:pt x="0" y="54"/>
                  </a:lnTo>
                  <a:lnTo>
                    <a:pt x="9" y="59"/>
                  </a:lnTo>
                  <a:lnTo>
                    <a:pt x="28" y="67"/>
                  </a:lnTo>
                  <a:lnTo>
                    <a:pt x="53" y="81"/>
                  </a:lnTo>
                  <a:lnTo>
                    <a:pt x="81" y="102"/>
                  </a:lnTo>
                  <a:lnTo>
                    <a:pt x="90" y="108"/>
                  </a:lnTo>
                  <a:lnTo>
                    <a:pt x="100" y="105"/>
                  </a:lnTo>
                  <a:lnTo>
                    <a:pt x="109" y="90"/>
                  </a:lnTo>
                  <a:lnTo>
                    <a:pt x="135" y="65"/>
                  </a:lnTo>
                  <a:lnTo>
                    <a:pt x="162" y="36"/>
                  </a:lnTo>
                  <a:lnTo>
                    <a:pt x="175" y="24"/>
                  </a:lnTo>
                  <a:lnTo>
                    <a:pt x="175" y="16"/>
                  </a:lnTo>
                  <a:lnTo>
                    <a:pt x="173" y="9"/>
                  </a:lnTo>
                  <a:lnTo>
                    <a:pt x="165" y="0"/>
                  </a:lnTo>
                  <a:lnTo>
                    <a:pt x="160" y="19"/>
                  </a:lnTo>
                  <a:lnTo>
                    <a:pt x="145" y="40"/>
                  </a:lnTo>
                  <a:lnTo>
                    <a:pt x="119" y="64"/>
                  </a:lnTo>
                  <a:lnTo>
                    <a:pt x="97" y="81"/>
                  </a:lnTo>
                  <a:lnTo>
                    <a:pt x="84" y="88"/>
                  </a:lnTo>
                  <a:lnTo>
                    <a:pt x="68" y="77"/>
                  </a:lnTo>
                  <a:lnTo>
                    <a:pt x="45" y="63"/>
                  </a:lnTo>
                  <a:lnTo>
                    <a:pt x="26" y="5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F983658F-C911-6221-63D4-F3601379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4683126"/>
              <a:ext cx="173038" cy="168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0" y="3"/>
                </a:cxn>
                <a:cxn ang="0">
                  <a:pos x="79" y="11"/>
                </a:cxn>
                <a:cxn ang="0">
                  <a:pos x="101" y="15"/>
                </a:cxn>
                <a:cxn ang="0">
                  <a:pos x="109" y="30"/>
                </a:cxn>
                <a:cxn ang="0">
                  <a:pos x="103" y="42"/>
                </a:cxn>
                <a:cxn ang="0">
                  <a:pos x="88" y="54"/>
                </a:cxn>
                <a:cxn ang="0">
                  <a:pos x="52" y="85"/>
                </a:cxn>
                <a:cxn ang="0">
                  <a:pos x="31" y="106"/>
                </a:cxn>
                <a:cxn ang="0">
                  <a:pos x="21" y="104"/>
                </a:cxn>
                <a:cxn ang="0">
                  <a:pos x="21" y="99"/>
                </a:cxn>
                <a:cxn ang="0">
                  <a:pos x="39" y="82"/>
                </a:cxn>
                <a:cxn ang="0">
                  <a:pos x="57" y="64"/>
                </a:cxn>
                <a:cxn ang="0">
                  <a:pos x="72" y="48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3" y="23"/>
                </a:cxn>
                <a:cxn ang="0">
                  <a:pos x="55" y="18"/>
                </a:cxn>
                <a:cxn ang="0">
                  <a:pos x="16" y="1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09" h="106">
                  <a:moveTo>
                    <a:pt x="12" y="0"/>
                  </a:moveTo>
                  <a:lnTo>
                    <a:pt x="40" y="3"/>
                  </a:lnTo>
                  <a:lnTo>
                    <a:pt x="79" y="11"/>
                  </a:lnTo>
                  <a:lnTo>
                    <a:pt x="101" y="15"/>
                  </a:lnTo>
                  <a:lnTo>
                    <a:pt x="109" y="30"/>
                  </a:lnTo>
                  <a:lnTo>
                    <a:pt x="103" y="42"/>
                  </a:lnTo>
                  <a:lnTo>
                    <a:pt x="88" y="54"/>
                  </a:lnTo>
                  <a:lnTo>
                    <a:pt x="52" y="85"/>
                  </a:lnTo>
                  <a:lnTo>
                    <a:pt x="3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39" y="82"/>
                  </a:lnTo>
                  <a:lnTo>
                    <a:pt x="57" y="64"/>
                  </a:lnTo>
                  <a:lnTo>
                    <a:pt x="72" y="48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3" y="23"/>
                  </a:lnTo>
                  <a:lnTo>
                    <a:pt x="55" y="18"/>
                  </a:lnTo>
                  <a:lnTo>
                    <a:pt x="16" y="1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73CE3EAF-8C63-E006-D097-ADDC9EBF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686301"/>
              <a:ext cx="147638" cy="16351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1"/>
                </a:cxn>
                <a:cxn ang="0">
                  <a:pos x="50" y="14"/>
                </a:cxn>
                <a:cxn ang="0">
                  <a:pos x="33" y="34"/>
                </a:cxn>
                <a:cxn ang="0">
                  <a:pos x="14" y="56"/>
                </a:cxn>
                <a:cxn ang="0">
                  <a:pos x="2" y="76"/>
                </a:cxn>
                <a:cxn ang="0">
                  <a:pos x="0" y="86"/>
                </a:cxn>
                <a:cxn ang="0">
                  <a:pos x="16" y="92"/>
                </a:cxn>
                <a:cxn ang="0">
                  <a:pos x="48" y="97"/>
                </a:cxn>
                <a:cxn ang="0">
                  <a:pos x="73" y="102"/>
                </a:cxn>
                <a:cxn ang="0">
                  <a:pos x="91" y="103"/>
                </a:cxn>
                <a:cxn ang="0">
                  <a:pos x="93" y="95"/>
                </a:cxn>
                <a:cxn ang="0">
                  <a:pos x="65" y="91"/>
                </a:cxn>
                <a:cxn ang="0">
                  <a:pos x="33" y="82"/>
                </a:cxn>
                <a:cxn ang="0">
                  <a:pos x="16" y="79"/>
                </a:cxn>
                <a:cxn ang="0">
                  <a:pos x="14" y="72"/>
                </a:cxn>
                <a:cxn ang="0">
                  <a:pos x="28" y="57"/>
                </a:cxn>
                <a:cxn ang="0">
                  <a:pos x="48" y="33"/>
                </a:cxn>
                <a:cxn ang="0">
                  <a:pos x="67" y="16"/>
                </a:cxn>
                <a:cxn ang="0">
                  <a:pos x="74" y="0"/>
                </a:cxn>
              </a:cxnLst>
              <a:rect l="0" t="0" r="r" b="b"/>
              <a:pathLst>
                <a:path w="93" h="103">
                  <a:moveTo>
                    <a:pt x="74" y="0"/>
                  </a:moveTo>
                  <a:lnTo>
                    <a:pt x="64" y="1"/>
                  </a:lnTo>
                  <a:lnTo>
                    <a:pt x="50" y="14"/>
                  </a:lnTo>
                  <a:lnTo>
                    <a:pt x="33" y="34"/>
                  </a:lnTo>
                  <a:lnTo>
                    <a:pt x="14" y="5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16" y="92"/>
                  </a:lnTo>
                  <a:lnTo>
                    <a:pt x="48" y="97"/>
                  </a:lnTo>
                  <a:lnTo>
                    <a:pt x="73" y="102"/>
                  </a:lnTo>
                  <a:lnTo>
                    <a:pt x="91" y="103"/>
                  </a:lnTo>
                  <a:lnTo>
                    <a:pt x="93" y="95"/>
                  </a:lnTo>
                  <a:lnTo>
                    <a:pt x="65" y="91"/>
                  </a:lnTo>
                  <a:lnTo>
                    <a:pt x="33" y="82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28" y="57"/>
                  </a:lnTo>
                  <a:lnTo>
                    <a:pt x="48" y="33"/>
                  </a:lnTo>
                  <a:lnTo>
                    <a:pt x="67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8EA0E1D4-453C-4C8E-92B6-DA85BBC3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645026"/>
              <a:ext cx="160338" cy="1285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7" y="45"/>
                </a:cxn>
                <a:cxn ang="0">
                  <a:pos x="43" y="24"/>
                </a:cxn>
                <a:cxn ang="0">
                  <a:pos x="67" y="9"/>
                </a:cxn>
                <a:cxn ang="0">
                  <a:pos x="91" y="0"/>
                </a:cxn>
                <a:cxn ang="0">
                  <a:pos x="101" y="9"/>
                </a:cxn>
                <a:cxn ang="0">
                  <a:pos x="75" y="18"/>
                </a:cxn>
                <a:cxn ang="0">
                  <a:pos x="46" y="35"/>
                </a:cxn>
                <a:cxn ang="0">
                  <a:pos x="21" y="52"/>
                </a:cxn>
                <a:cxn ang="0">
                  <a:pos x="5" y="81"/>
                </a:cxn>
                <a:cxn ang="0">
                  <a:pos x="0" y="73"/>
                </a:cxn>
              </a:cxnLst>
              <a:rect l="0" t="0" r="r" b="b"/>
              <a:pathLst>
                <a:path w="101" h="81">
                  <a:moveTo>
                    <a:pt x="0" y="73"/>
                  </a:moveTo>
                  <a:lnTo>
                    <a:pt x="17" y="45"/>
                  </a:lnTo>
                  <a:lnTo>
                    <a:pt x="43" y="24"/>
                  </a:lnTo>
                  <a:lnTo>
                    <a:pt x="67" y="9"/>
                  </a:lnTo>
                  <a:lnTo>
                    <a:pt x="91" y="0"/>
                  </a:lnTo>
                  <a:lnTo>
                    <a:pt x="101" y="9"/>
                  </a:lnTo>
                  <a:lnTo>
                    <a:pt x="75" y="18"/>
                  </a:lnTo>
                  <a:lnTo>
                    <a:pt x="46" y="35"/>
                  </a:lnTo>
                  <a:lnTo>
                    <a:pt x="21" y="52"/>
                  </a:lnTo>
                  <a:lnTo>
                    <a:pt x="5" y="8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A5C9AF79-11BB-6584-562E-58AD9F53C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4552951"/>
              <a:ext cx="57150" cy="57150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19" y="1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6"/>
                </a:cxn>
                <a:cxn ang="0">
                  <a:pos x="36" y="21"/>
                </a:cxn>
                <a:cxn ang="0">
                  <a:pos x="35" y="36"/>
                </a:cxn>
                <a:cxn ang="0">
                  <a:pos x="25" y="33"/>
                </a:cxn>
              </a:cxnLst>
              <a:rect l="0" t="0" r="r" b="b"/>
              <a:pathLst>
                <a:path w="36" h="36">
                  <a:moveTo>
                    <a:pt x="25" y="33"/>
                  </a:moveTo>
                  <a:lnTo>
                    <a:pt x="19" y="17"/>
                  </a:lnTo>
                  <a:lnTo>
                    <a:pt x="3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6"/>
                  </a:lnTo>
                  <a:lnTo>
                    <a:pt x="36" y="21"/>
                  </a:lnTo>
                  <a:lnTo>
                    <a:pt x="35" y="36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25864"/>
            <a:ext cx="9906000" cy="916890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/>
              <a:t>Terminology and acronyms – 1</a:t>
            </a:r>
            <a:br>
              <a:rPr lang="en-GB" sz="3200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85060" y="944031"/>
            <a:ext cx="9739424" cy="5447144"/>
          </a:xfrm>
        </p:spPr>
        <p:txBody>
          <a:bodyPr/>
          <a:lstStyle/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2000" i="1" dirty="0"/>
              <a:t>Bidding zone</a:t>
            </a:r>
            <a:r>
              <a:rPr lang="en-GB" sz="2000" dirty="0"/>
              <a:t>  A geographical area, within which the players can trade electrical energy day-ahead without considering grid bottlenecks.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2000" i="1" dirty="0"/>
              <a:t>Block bid</a:t>
            </a:r>
            <a:r>
              <a:rPr lang="en-GB" sz="2000" dirty="0"/>
              <a:t>  See appendix 1 of the PowerPoint presentation </a:t>
            </a:r>
            <a:r>
              <a:rPr lang="en-GB" sz="2000" i="1" dirty="0"/>
              <a:t>Market coupling – European price coupling</a:t>
            </a:r>
            <a:r>
              <a:rPr lang="en-GB" sz="2000" dirty="0"/>
              <a:t>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2000" i="1" dirty="0"/>
              <a:t>Flow</a:t>
            </a:r>
            <a:r>
              <a:rPr lang="en-GB" sz="2000" dirty="0"/>
              <a:t>  Short for market coupling flow.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Market coupling</a:t>
            </a:r>
            <a:r>
              <a:rPr lang="en-GB" sz="2000" dirty="0"/>
              <a:t> See the PDF document </a:t>
            </a:r>
            <a:r>
              <a:rPr lang="en-GB" sz="2000" i="1" dirty="0"/>
              <a:t>The Liberalized Electricity Market</a:t>
            </a:r>
            <a:r>
              <a:rPr lang="en-GB" sz="2000" dirty="0"/>
              <a:t> and the PowerPoint presentation </a:t>
            </a:r>
            <a:r>
              <a:rPr lang="en-GB" sz="2000" i="1" dirty="0"/>
              <a:t>Unbundling and EU’s Single Electricity Market</a:t>
            </a:r>
            <a:r>
              <a:rPr lang="en-GB" sz="2000" dirty="0"/>
              <a:t>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Market coupling flow</a:t>
            </a:r>
            <a:r>
              <a:rPr lang="en-GB" sz="2000" dirty="0"/>
              <a:t>  Plan for the next day’s cross-border energy flows calculated by the spot calculation system. See also market coupling.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Maximum price</a:t>
            </a:r>
            <a:r>
              <a:rPr lang="en-GB" sz="2000" dirty="0"/>
              <a:t>  At the time of writing, for most spot exchanges in the SDAC area, the maximum price is 4,000 €/MWh.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Minimum price</a:t>
            </a:r>
            <a:r>
              <a:rPr lang="en-GB" sz="2000" dirty="0"/>
              <a:t>  At the time of writing, for most spot exchanges in the SDAC area, the minimum price is -500 €/MWh.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9C97B4-51AA-47D9-BCDA-47278F27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25864"/>
            <a:ext cx="9906000" cy="916890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/>
              <a:t>Terminology and acronyms – 2</a:t>
            </a:r>
            <a:br>
              <a:rPr lang="en-GB" sz="3200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85060" y="972906"/>
            <a:ext cx="9739424" cy="5649990"/>
          </a:xfrm>
        </p:spPr>
        <p:txBody>
          <a:bodyPr/>
          <a:lstStyle/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SDAC  </a:t>
            </a:r>
            <a:r>
              <a:rPr lang="en-GB" sz="2000" dirty="0"/>
              <a:t>Single Day-Ahead Coupling. See </a:t>
            </a:r>
            <a:r>
              <a:rPr lang="en-GB" sz="2000" dirty="0">
                <a:hlinkClick r:id="rId2"/>
              </a:rPr>
              <a:t>https://www.entsoe.eu/network_codes/cacm/implementation/sdac/</a:t>
            </a:r>
            <a:endParaRPr lang="en-GB" sz="2000" i="1" dirty="0"/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Spot calculation system</a:t>
            </a:r>
            <a:r>
              <a:rPr lang="en-GB" sz="2000" dirty="0"/>
              <a:t>  In this document, this means the system, which calculates both the spot prices and the market coupling flows.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Spot exchange</a:t>
            </a:r>
            <a:r>
              <a:rPr lang="en-GB" sz="2000" dirty="0"/>
              <a:t>  an exchange where players can do spot trading.</a:t>
            </a:r>
            <a:endParaRPr lang="en-GB" sz="2000" i="1" dirty="0"/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Spot price</a:t>
            </a:r>
            <a:r>
              <a:rPr lang="en-GB" sz="2000" dirty="0"/>
              <a:t>  See the PowerPoint presentation </a:t>
            </a:r>
            <a:r>
              <a:rPr lang="en-GB" sz="2000" i="1" dirty="0"/>
              <a:t>Maximizing the economic value of market coupling and spot trading</a:t>
            </a:r>
            <a:r>
              <a:rPr lang="en-GB" sz="2000" dirty="0"/>
              <a:t>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2000" i="1" dirty="0"/>
              <a:t>Spot trading</a:t>
            </a:r>
            <a:r>
              <a:rPr lang="en-GB" sz="2000" dirty="0"/>
              <a:t>  In this document, this means trading electrical energy day-ahead with an exchange.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en-GB" sz="2000" dirty="0"/>
              <a:t>	“Day-ahead” means the players are selling &amp; buying electrical energy, which is produced &amp; consumed the next day.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en-GB" sz="2000" dirty="0"/>
              <a:t>	The prices, at which the players trade, are set by using the demand and supply curves created by the players’ bids.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9C97B4-51AA-47D9-BCDA-47278F27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48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1229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B2333CE1-98E1-4AA3-AF31-B6415263F296}" type="slidenum">
              <a:rPr lang="en-GB" smtClean="0"/>
              <a:pPr defTabSz="762000"/>
              <a:t>27</a:t>
            </a:fld>
            <a:endParaRPr lang="en-GB" dirty="0"/>
          </a:p>
        </p:txBody>
      </p:sp>
      <p:sp>
        <p:nvSpPr>
          <p:cNvPr id="12293" name="Tekstboks 98"/>
          <p:cNvSpPr txBox="1">
            <a:spLocks noChangeArrowheads="1"/>
          </p:cNvSpPr>
          <p:nvPr/>
        </p:nvSpPr>
        <p:spPr bwMode="auto">
          <a:xfrm>
            <a:off x="583314" y="2598738"/>
            <a:ext cx="85218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Anders Plejdrup Houmøller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Houmoller Consulting ApS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Tel. +45  28 11 23 00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anders@houmollerconsulting.dk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Web 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6D6D386-5960-CEF1-8F85-E2A2D681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23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473154" y="1573986"/>
            <a:ext cx="3523856" cy="2830512"/>
            <a:chOff x="519" y="1267"/>
            <a:chExt cx="2049" cy="1783"/>
          </a:xfrm>
        </p:grpSpPr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519" y="1267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5111196" y="2818586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112917" y="2809060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EF24FC0-46D7-0CDA-47B1-7D2F9E0E8FB5}"/>
              </a:ext>
            </a:extLst>
          </p:cNvPr>
          <p:cNvGrpSpPr/>
          <p:nvPr/>
        </p:nvGrpSpPr>
        <p:grpSpPr>
          <a:xfrm>
            <a:off x="6280652" y="3712349"/>
            <a:ext cx="2337935" cy="2080746"/>
            <a:chOff x="6280652" y="3712349"/>
            <a:chExt cx="2337935" cy="2080746"/>
          </a:xfrm>
        </p:grpSpPr>
        <p:sp>
          <p:nvSpPr>
            <p:cNvPr id="13" name="Line 62">
              <a:extLst>
                <a:ext uri="{FF2B5EF4-FFF2-40B4-BE49-F238E27FC236}">
                  <a16:creationId xmlns:a16="http://schemas.microsoft.com/office/drawing/2014/main" id="{D1ED7F3C-C72D-D5F2-616B-80A8954FD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0652" y="3712349"/>
              <a:ext cx="172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5A5F93B9-E156-172D-15EA-AE33C9BFB3B2}"/>
                </a:ext>
              </a:extLst>
            </p:cNvPr>
            <p:cNvGrpSpPr/>
            <p:nvPr/>
          </p:nvGrpSpPr>
          <p:grpSpPr>
            <a:xfrm>
              <a:off x="6320940" y="4117264"/>
              <a:ext cx="2297647" cy="1675831"/>
              <a:chOff x="6320940" y="3568624"/>
              <a:chExt cx="2297647" cy="1675831"/>
            </a:xfrm>
          </p:grpSpPr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51539491-7E20-9343-A01E-F31FABCFECE2}"/>
                  </a:ext>
                </a:extLst>
              </p:cNvPr>
              <p:cNvSpPr txBox="1"/>
              <p:nvPr/>
            </p:nvSpPr>
            <p:spPr>
              <a:xfrm>
                <a:off x="7024881" y="4659680"/>
                <a:ext cx="1593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8000"/>
                    </a:solidFill>
                  </a:rPr>
                  <a:t>Local sale</a:t>
                </a:r>
              </a:p>
              <a:p>
                <a:pPr algn="ctr"/>
                <a:r>
                  <a:rPr lang="en-GB" sz="1600" dirty="0">
                    <a:solidFill>
                      <a:srgbClr val="008000"/>
                    </a:solidFill>
                  </a:rPr>
                  <a:t>to exchange</a:t>
                </a:r>
              </a:p>
            </p:txBody>
          </p:sp>
          <p:cxnSp>
            <p:nvCxnSpPr>
              <p:cNvPr id="20" name="Lige pilforbindelse 19">
                <a:extLst>
                  <a:ext uri="{FF2B5EF4-FFF2-40B4-BE49-F238E27FC236}">
                    <a16:creationId xmlns:a16="http://schemas.microsoft.com/office/drawing/2014/main" id="{94C7A1E9-5FB2-919B-E71C-DA48B75ECD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320940" y="3568624"/>
                <a:ext cx="1494072" cy="10911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1CF3E89B-46F0-EBA3-C739-FC2E7D2E663F}"/>
              </a:ext>
            </a:extLst>
          </p:cNvPr>
          <p:cNvGrpSpPr/>
          <p:nvPr/>
        </p:nvGrpSpPr>
        <p:grpSpPr>
          <a:xfrm>
            <a:off x="3309799" y="3712349"/>
            <a:ext cx="2473833" cy="2080746"/>
            <a:chOff x="3309799" y="3712349"/>
            <a:chExt cx="2473833" cy="2080746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F8C84044-5A02-26CF-3FD0-60AE82C5276B}"/>
                </a:ext>
              </a:extLst>
            </p:cNvPr>
            <p:cNvGrpSpPr/>
            <p:nvPr/>
          </p:nvGrpSpPr>
          <p:grpSpPr>
            <a:xfrm>
              <a:off x="3309799" y="4117264"/>
              <a:ext cx="2449623" cy="1675831"/>
              <a:chOff x="3309799" y="3568624"/>
              <a:chExt cx="2449623" cy="1675831"/>
            </a:xfrm>
          </p:grpSpPr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C95C1B66-C8E4-60AD-CD96-B220AAE134B7}"/>
                  </a:ext>
                </a:extLst>
              </p:cNvPr>
              <p:cNvSpPr txBox="1"/>
              <p:nvPr/>
            </p:nvSpPr>
            <p:spPr>
              <a:xfrm>
                <a:off x="3309799" y="4659680"/>
                <a:ext cx="1911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</a:rPr>
                  <a:t>Local purchase</a:t>
                </a:r>
              </a:p>
              <a:p>
                <a:pPr algn="ctr"/>
                <a:r>
                  <a:rPr lang="en-GB" sz="1600" dirty="0">
                    <a:solidFill>
                      <a:srgbClr val="FF0000"/>
                    </a:solidFill>
                  </a:rPr>
                  <a:t>from exchange</a:t>
                </a:r>
              </a:p>
            </p:txBody>
          </p:sp>
          <p:cxnSp>
            <p:nvCxnSpPr>
              <p:cNvPr id="9" name="Lige pilforbindelse 8">
                <a:extLst>
                  <a:ext uri="{FF2B5EF4-FFF2-40B4-BE49-F238E27FC236}">
                    <a16:creationId xmlns:a16="http://schemas.microsoft.com/office/drawing/2014/main" id="{9CEAA472-3D5C-EE66-6128-C203FC8F1B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265350" y="3568624"/>
                <a:ext cx="1494072" cy="10911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7" name="Line 63">
              <a:extLst>
                <a:ext uri="{FF2B5EF4-FFF2-40B4-BE49-F238E27FC236}">
                  <a16:creationId xmlns:a16="http://schemas.microsoft.com/office/drawing/2014/main" id="{D2D55464-FE1D-1C56-8BFE-3798D8FAC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192" y="3712349"/>
              <a:ext cx="344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96716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spot price calculation – 1</a:t>
            </a:r>
            <a:br>
              <a:rPr lang="en-GB" sz="2800" dirty="0"/>
            </a:br>
            <a:r>
              <a:rPr lang="en-GB" sz="2400" dirty="0"/>
              <a:t>For one hour. An </a:t>
            </a:r>
            <a:r>
              <a:rPr lang="en-GB" sz="2400" dirty="0">
                <a:highlight>
                  <a:srgbClr val="FFFF00"/>
                </a:highlight>
              </a:rPr>
              <a:t>exporting zone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580582" y="3520255"/>
            <a:ext cx="2705233" cy="400049"/>
            <a:chOff x="0" y="2623"/>
            <a:chExt cx="1573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 flipV="1">
              <a:off x="890" y="2743"/>
              <a:ext cx="6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D3DCA16E-B637-0853-DDE7-77BE29D817E9}"/>
              </a:ext>
            </a:extLst>
          </p:cNvPr>
          <p:cNvGrpSpPr/>
          <p:nvPr/>
        </p:nvGrpSpPr>
        <p:grpSpPr>
          <a:xfrm>
            <a:off x="5290051" y="4212412"/>
            <a:ext cx="1480742" cy="1047751"/>
            <a:chOff x="5290051" y="3663772"/>
            <a:chExt cx="1480742" cy="1047751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5290051" y="4003497"/>
              <a:ext cx="1480742" cy="70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5903753" y="3476579"/>
              <a:ext cx="365125" cy="739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</p:grp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15" name="Gruppe 68"/>
          <p:cNvGrpSpPr/>
          <p:nvPr/>
        </p:nvGrpSpPr>
        <p:grpSpPr>
          <a:xfrm>
            <a:off x="3615172" y="3927564"/>
            <a:ext cx="2356187" cy="1015663"/>
            <a:chOff x="105336" y="4315055"/>
            <a:chExt cx="2356187" cy="1015663"/>
          </a:xfrm>
        </p:grpSpPr>
        <p:sp>
          <p:nvSpPr>
            <p:cNvPr id="71" name="Tekstboks 70"/>
            <p:cNvSpPr txBox="1"/>
            <p:nvPr/>
          </p:nvSpPr>
          <p:spPr>
            <a:xfrm>
              <a:off x="105336" y="4315055"/>
              <a:ext cx="1300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Price</a:t>
              </a:r>
            </a:p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without</a:t>
              </a:r>
            </a:p>
            <a:p>
              <a:pPr algn="ctr"/>
              <a:r>
                <a:rPr lang="en-GB" sz="2000" i="1" dirty="0">
                  <a:solidFill>
                    <a:srgbClr val="4D4D4D"/>
                  </a:solidFill>
                </a:rPr>
                <a:t>m</a:t>
              </a:r>
              <a:r>
                <a:rPr lang="en-GB" sz="2000" b="1" i="1" dirty="0">
                  <a:solidFill>
                    <a:srgbClr val="4D4D4D"/>
                  </a:solidFill>
                </a:rPr>
                <a:t>c</a:t>
              </a:r>
            </a:p>
          </p:txBody>
        </p:sp>
        <p:cxnSp>
          <p:nvCxnSpPr>
            <p:cNvPr id="72" name="Lige pilforbindelse 71"/>
            <p:cNvCxnSpPr/>
            <p:nvPr/>
          </p:nvCxnSpPr>
          <p:spPr>
            <a:xfrm flipV="1">
              <a:off x="1170889" y="4374347"/>
              <a:ext cx="373522" cy="119746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ge forbindelse 72"/>
            <p:cNvCxnSpPr/>
            <p:nvPr/>
          </p:nvCxnSpPr>
          <p:spPr>
            <a:xfrm flipH="1" flipV="1">
              <a:off x="1602572" y="4367205"/>
              <a:ext cx="858951" cy="146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82C02E1-5387-8392-3539-80E3A7FEE857}"/>
              </a:ext>
            </a:extLst>
          </p:cNvPr>
          <p:cNvSpPr txBox="1"/>
          <p:nvPr/>
        </p:nvSpPr>
        <p:spPr>
          <a:xfrm>
            <a:off x="667542" y="1566115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mc</a:t>
            </a:r>
            <a:r>
              <a:rPr lang="en-GB" dirty="0"/>
              <a:t> means</a:t>
            </a:r>
          </a:p>
          <a:p>
            <a:pPr algn="ctr"/>
            <a:r>
              <a:rPr lang="en-GB" i="1" dirty="0"/>
              <a:t>market coupling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27FD96A-E721-2394-4C08-2C94628FB0A1}"/>
              </a:ext>
            </a:extLst>
          </p:cNvPr>
          <p:cNvSpPr txBox="1"/>
          <p:nvPr/>
        </p:nvSpPr>
        <p:spPr>
          <a:xfrm>
            <a:off x="4064984" y="5947268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The exchange’s local purchase</a:t>
            </a:r>
          </a:p>
          <a:p>
            <a:pPr algn="ctr"/>
            <a:r>
              <a:rPr lang="en-GB" sz="1600" dirty="0"/>
              <a:t>surplus is the exported energy 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8AFB060-1734-5526-7592-8FDFBE85BC6B}"/>
              </a:ext>
            </a:extLst>
          </p:cNvPr>
          <p:cNvSpPr txBox="1"/>
          <p:nvPr/>
        </p:nvSpPr>
        <p:spPr>
          <a:xfrm>
            <a:off x="5076542" y="2033421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Local demand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(sum of local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purchase bids)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F690B44-D6FD-FC43-168C-1308A82030A4}"/>
              </a:ext>
            </a:extLst>
          </p:cNvPr>
          <p:cNvSpPr txBox="1"/>
          <p:nvPr/>
        </p:nvSpPr>
        <p:spPr>
          <a:xfrm>
            <a:off x="6473704" y="2856374"/>
            <a:ext cx="1499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Local supply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(sum of local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sales offers)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954649F-5AE1-8B37-0592-B9CA4C3A61AE}"/>
              </a:ext>
            </a:extLst>
          </p:cNvPr>
          <p:cNvSpPr txBox="1"/>
          <p:nvPr/>
        </p:nvSpPr>
        <p:spPr>
          <a:xfrm>
            <a:off x="256027" y="2907407"/>
            <a:ext cx="3286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Without mc, the local price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is set at the intersection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between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demand curve and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local supply curve.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7BED22C-7180-6090-07FB-270D99FEDAC5}"/>
              </a:ext>
            </a:extLst>
          </p:cNvPr>
          <p:cNvSpPr txBox="1"/>
          <p:nvPr/>
        </p:nvSpPr>
        <p:spPr>
          <a:xfrm>
            <a:off x="582084" y="4267621"/>
            <a:ext cx="26917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This is the </a:t>
            </a:r>
            <a:r>
              <a:rPr lang="en-GB" sz="1600" i="1" dirty="0">
                <a:solidFill>
                  <a:srgbClr val="4D4D4D"/>
                </a:solidFill>
              </a:rPr>
              <a:t>local</a:t>
            </a:r>
          </a:p>
          <a:p>
            <a:pPr algn="ctr"/>
            <a:r>
              <a:rPr lang="en-GB" sz="1600" i="1" dirty="0">
                <a:solidFill>
                  <a:srgbClr val="4D4D4D"/>
                </a:solidFill>
              </a:rPr>
              <a:t>equilibrium price</a:t>
            </a:r>
            <a:r>
              <a:rPr lang="en-GB" sz="1600" dirty="0">
                <a:solidFill>
                  <a:srgbClr val="4D4D4D"/>
                </a:solidFill>
              </a:rPr>
              <a:t>: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at this price,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sale to the exchange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is equal to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purchase from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exchange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6A4C58D-E108-313D-DF85-32EE29A3FEC9}"/>
              </a:ext>
            </a:extLst>
          </p:cNvPr>
          <p:cNvSpPr txBox="1"/>
          <p:nvPr/>
        </p:nvSpPr>
        <p:spPr>
          <a:xfrm>
            <a:off x="6893351" y="964003"/>
            <a:ext cx="2847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By setting P</a:t>
            </a:r>
            <a:r>
              <a:rPr lang="en-GB" sz="1600" baseline="-25000" dirty="0">
                <a:solidFill>
                  <a:srgbClr val="4D4D4D"/>
                </a:solidFill>
              </a:rPr>
              <a:t>low</a:t>
            </a:r>
            <a:r>
              <a:rPr lang="en-GB" sz="1600" dirty="0">
                <a:solidFill>
                  <a:srgbClr val="4D4D4D"/>
                </a:solidFill>
              </a:rPr>
              <a:t> </a:t>
            </a:r>
            <a:r>
              <a:rPr lang="en-GB" sz="1600" u="sng" dirty="0">
                <a:solidFill>
                  <a:srgbClr val="4D4D4D"/>
                </a:solidFill>
              </a:rPr>
              <a:t>higher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than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equilibrium price,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exchange gets a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local purchase surplus.</a:t>
            </a:r>
          </a:p>
        </p:txBody>
      </p:sp>
    </p:spTree>
    <p:extLst>
      <p:ext uri="{BB962C8B-B14F-4D97-AF65-F5344CB8AC3E}">
        <p14:creationId xmlns:p14="http://schemas.microsoft.com/office/powerpoint/2010/main" val="22533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88739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spot price calculation – 2</a:t>
            </a:r>
            <a:br>
              <a:rPr lang="en-GB" sz="2800" dirty="0"/>
            </a:br>
            <a:r>
              <a:rPr lang="en-GB" sz="2400" dirty="0"/>
              <a:t>For one hour. An </a:t>
            </a:r>
            <a:r>
              <a:rPr lang="en-GB" sz="2400" dirty="0">
                <a:highlight>
                  <a:srgbClr val="FFFF00"/>
                </a:highlight>
              </a:rPr>
              <a:t>importing zone</a:t>
            </a: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100490" y="1827417"/>
            <a:ext cx="3525574" cy="2827337"/>
            <a:chOff x="3587" y="1269"/>
            <a:chExt cx="2050" cy="1781"/>
          </a:xfrm>
        </p:grpSpPr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587" y="1269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006699" y="3078366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E080FC9-1CE3-7964-B920-916F95808AE3}"/>
              </a:ext>
            </a:extLst>
          </p:cNvPr>
          <p:cNvGrpSpPr/>
          <p:nvPr/>
        </p:nvGrpSpPr>
        <p:grpSpPr>
          <a:xfrm>
            <a:off x="5664578" y="4464257"/>
            <a:ext cx="1546093" cy="1042988"/>
            <a:chOff x="5664578" y="4695262"/>
            <a:chExt cx="1546093" cy="1042988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6307516" y="4508069"/>
              <a:ext cx="365125" cy="739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5664578" y="5030224"/>
              <a:ext cx="1546093" cy="7080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</p:grpSp>
      <p:sp>
        <p:nvSpPr>
          <p:cNvPr id="24621" name="Line 78"/>
          <p:cNvSpPr>
            <a:spLocks noChangeShapeType="1"/>
          </p:cNvSpPr>
          <p:nvPr/>
        </p:nvSpPr>
        <p:spPr bwMode="auto">
          <a:xfrm>
            <a:off x="6177076" y="3740356"/>
            <a:ext cx="5159" cy="60960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22" name="Line 79"/>
          <p:cNvSpPr>
            <a:spLocks noChangeShapeType="1"/>
          </p:cNvSpPr>
          <p:nvPr/>
        </p:nvSpPr>
        <p:spPr bwMode="auto">
          <a:xfrm>
            <a:off x="6682695" y="3734006"/>
            <a:ext cx="5159" cy="61595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5721333" y="3072018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5719610" y="3072017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uppe 73"/>
          <p:cNvGrpSpPr/>
          <p:nvPr/>
        </p:nvGrpSpPr>
        <p:grpSpPr>
          <a:xfrm>
            <a:off x="3508797" y="1987824"/>
            <a:ext cx="2771208" cy="1294761"/>
            <a:chOff x="4577203" y="1694629"/>
            <a:chExt cx="2771208" cy="1294761"/>
          </a:xfrm>
        </p:grpSpPr>
        <p:sp>
          <p:nvSpPr>
            <p:cNvPr id="76" name="Tekstboks 75"/>
            <p:cNvSpPr txBox="1"/>
            <p:nvPr/>
          </p:nvSpPr>
          <p:spPr>
            <a:xfrm>
              <a:off x="4577203" y="1694629"/>
              <a:ext cx="18101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4D4D4D"/>
                  </a:solidFill>
                </a:rPr>
                <a:t>Price</a:t>
              </a:r>
            </a:p>
            <a:p>
              <a:pPr algn="ctr"/>
              <a:r>
                <a:rPr lang="en-GB" b="1" i="1" dirty="0">
                  <a:solidFill>
                    <a:srgbClr val="4D4D4D"/>
                  </a:solidFill>
                </a:rPr>
                <a:t>without mc</a:t>
              </a:r>
            </a:p>
          </p:txBody>
        </p:sp>
        <p:cxnSp>
          <p:nvCxnSpPr>
            <p:cNvPr id="77" name="Lige pilforbindelse 76"/>
            <p:cNvCxnSpPr>
              <a:cxnSpLocks/>
            </p:cNvCxnSpPr>
            <p:nvPr/>
          </p:nvCxnSpPr>
          <p:spPr>
            <a:xfrm>
              <a:off x="6146539" y="2409569"/>
              <a:ext cx="611449" cy="559850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forbindelse 77"/>
            <p:cNvCxnSpPr/>
            <p:nvPr/>
          </p:nvCxnSpPr>
          <p:spPr>
            <a:xfrm flipH="1" flipV="1">
              <a:off x="6796088" y="2988478"/>
              <a:ext cx="552323" cy="912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D2E8F54-FDBD-28A8-7BD5-4D8BBAF5AE4D}"/>
              </a:ext>
            </a:extLst>
          </p:cNvPr>
          <p:cNvSpPr txBox="1"/>
          <p:nvPr/>
        </p:nvSpPr>
        <p:spPr>
          <a:xfrm>
            <a:off x="667542" y="1017475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mc</a:t>
            </a:r>
            <a:r>
              <a:rPr lang="en-GB" dirty="0"/>
              <a:t> means</a:t>
            </a:r>
          </a:p>
          <a:p>
            <a:pPr algn="ctr"/>
            <a:r>
              <a:rPr lang="en-GB" i="1" dirty="0"/>
              <a:t>market coupling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36B8ED47-9622-DC69-D36F-C98BC3162A37}"/>
              </a:ext>
            </a:extLst>
          </p:cNvPr>
          <p:cNvSpPr txBox="1"/>
          <p:nvPr/>
        </p:nvSpPr>
        <p:spPr>
          <a:xfrm>
            <a:off x="256027" y="2204762"/>
            <a:ext cx="3286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Without mc, the local price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is set at the intersection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between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demand curve and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local supply curve.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97245DAF-17B6-D83B-C16E-816C522C19B5}"/>
              </a:ext>
            </a:extLst>
          </p:cNvPr>
          <p:cNvSpPr txBox="1"/>
          <p:nvPr/>
        </p:nvSpPr>
        <p:spPr>
          <a:xfrm>
            <a:off x="582084" y="3564976"/>
            <a:ext cx="26917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This is the </a:t>
            </a:r>
            <a:r>
              <a:rPr lang="en-GB" sz="1600" i="1" dirty="0">
                <a:solidFill>
                  <a:srgbClr val="4D4D4D"/>
                </a:solidFill>
              </a:rPr>
              <a:t>local</a:t>
            </a:r>
          </a:p>
          <a:p>
            <a:pPr algn="ctr"/>
            <a:r>
              <a:rPr lang="en-GB" sz="1600" i="1" dirty="0">
                <a:solidFill>
                  <a:srgbClr val="4D4D4D"/>
                </a:solidFill>
              </a:rPr>
              <a:t>equilibrium price</a:t>
            </a:r>
            <a:r>
              <a:rPr lang="en-GB" sz="1600" dirty="0">
                <a:solidFill>
                  <a:srgbClr val="4D4D4D"/>
                </a:solidFill>
              </a:rPr>
              <a:t>: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at this price,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sale to the exchange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is equal to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purchase from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exchange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AF50435E-F350-33B0-9E3B-3F768F036F68}"/>
              </a:ext>
            </a:extLst>
          </p:cNvPr>
          <p:cNvSpPr txBox="1"/>
          <p:nvPr/>
        </p:nvSpPr>
        <p:spPr>
          <a:xfrm>
            <a:off x="5728839" y="2274961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Local demand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(sum of local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purchase bids)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F649764-8565-794E-746A-6A95EEB02AA2}"/>
              </a:ext>
            </a:extLst>
          </p:cNvPr>
          <p:cNvSpPr txBox="1"/>
          <p:nvPr/>
        </p:nvSpPr>
        <p:spPr>
          <a:xfrm>
            <a:off x="6814257" y="3081869"/>
            <a:ext cx="1499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Local supply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(sum of local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sales offers)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0257C35-3D35-74F9-C293-486D906C8273}"/>
              </a:ext>
            </a:extLst>
          </p:cNvPr>
          <p:cNvSpPr txBox="1"/>
          <p:nvPr/>
        </p:nvSpPr>
        <p:spPr>
          <a:xfrm>
            <a:off x="7184434" y="925501"/>
            <a:ext cx="2630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4D4D4D"/>
                </a:solidFill>
              </a:rPr>
              <a:t>By setting P</a:t>
            </a:r>
            <a:r>
              <a:rPr lang="en-GB" sz="1600" baseline="-25000" dirty="0">
                <a:solidFill>
                  <a:srgbClr val="4D4D4D"/>
                </a:solidFill>
              </a:rPr>
              <a:t>high</a:t>
            </a:r>
            <a:r>
              <a:rPr lang="en-GB" sz="1600" dirty="0">
                <a:solidFill>
                  <a:srgbClr val="4D4D4D"/>
                </a:solidFill>
              </a:rPr>
              <a:t> </a:t>
            </a:r>
            <a:r>
              <a:rPr lang="en-GB" sz="1600" u="sng" dirty="0">
                <a:solidFill>
                  <a:srgbClr val="4D4D4D"/>
                </a:solidFill>
              </a:rPr>
              <a:t>lower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than the local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equilibrium price,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the exchange gets a</a:t>
            </a:r>
          </a:p>
          <a:p>
            <a:pPr algn="ctr"/>
            <a:r>
              <a:rPr lang="en-GB" sz="1600" dirty="0">
                <a:solidFill>
                  <a:srgbClr val="4D4D4D"/>
                </a:solidFill>
              </a:rPr>
              <a:t>local sales surplus.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0FFC4E4E-CBF7-7C33-AA12-ED3E152E62BE}"/>
              </a:ext>
            </a:extLst>
          </p:cNvPr>
          <p:cNvSpPr txBox="1"/>
          <p:nvPr/>
        </p:nvSpPr>
        <p:spPr>
          <a:xfrm>
            <a:off x="4472460" y="6043518"/>
            <a:ext cx="3943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The exchange’s local sales</a:t>
            </a:r>
          </a:p>
          <a:p>
            <a:pPr algn="ctr"/>
            <a:r>
              <a:rPr lang="en-GB" sz="1600" dirty="0"/>
              <a:t>surplus is the imported energy E</a:t>
            </a: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1CC596B0-3A2E-5700-292C-DAD49307DDBE}"/>
              </a:ext>
            </a:extLst>
          </p:cNvPr>
          <p:cNvGrpSpPr/>
          <p:nvPr/>
        </p:nvGrpSpPr>
        <p:grpSpPr>
          <a:xfrm>
            <a:off x="3304615" y="4394465"/>
            <a:ext cx="2853576" cy="1609488"/>
            <a:chOff x="2905846" y="3568624"/>
            <a:chExt cx="2853576" cy="1609488"/>
          </a:xfrm>
        </p:grpSpPr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C42516EF-13AD-3F51-B211-991188013A47}"/>
                </a:ext>
              </a:extLst>
            </p:cNvPr>
            <p:cNvSpPr txBox="1"/>
            <p:nvPr/>
          </p:nvSpPr>
          <p:spPr>
            <a:xfrm>
              <a:off x="2905846" y="4593337"/>
              <a:ext cx="1593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Local sale</a:t>
              </a:r>
            </a:p>
            <a:p>
              <a:pPr algn="ctr"/>
              <a:r>
                <a:rPr lang="en-GB" sz="1600" dirty="0">
                  <a:solidFill>
                    <a:srgbClr val="008000"/>
                  </a:solidFill>
                </a:rPr>
                <a:t>to exchange</a:t>
              </a:r>
            </a:p>
          </p:txBody>
        </p:sp>
        <p:cxnSp>
          <p:nvCxnSpPr>
            <p:cNvPr id="32" name="Lige pilforbindelse 31">
              <a:extLst>
                <a:ext uri="{FF2B5EF4-FFF2-40B4-BE49-F238E27FC236}">
                  <a16:creationId xmlns:a16="http://schemas.microsoft.com/office/drawing/2014/main" id="{FF4BCA18-851A-A3DF-3E08-FB98AEB409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65350" y="3568624"/>
              <a:ext cx="1494072" cy="1091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DF1BB015-5A4B-DA4B-5799-857EA49B4A54}"/>
              </a:ext>
            </a:extLst>
          </p:cNvPr>
          <p:cNvGrpSpPr/>
          <p:nvPr/>
        </p:nvGrpSpPr>
        <p:grpSpPr>
          <a:xfrm>
            <a:off x="6677077" y="4386774"/>
            <a:ext cx="3150952" cy="1618081"/>
            <a:chOff x="6320940" y="3568624"/>
            <a:chExt cx="3150952" cy="1618081"/>
          </a:xfrm>
        </p:grpSpPr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5E2C3804-F36B-3833-5BB0-D2A82DF87BC1}"/>
                </a:ext>
              </a:extLst>
            </p:cNvPr>
            <p:cNvSpPr txBox="1"/>
            <p:nvPr/>
          </p:nvSpPr>
          <p:spPr>
            <a:xfrm>
              <a:off x="7519113" y="4601930"/>
              <a:ext cx="19527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Local purchase</a:t>
              </a:r>
            </a:p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from exchange</a:t>
              </a:r>
            </a:p>
          </p:txBody>
        </p:sp>
        <p:cxnSp>
          <p:nvCxnSpPr>
            <p:cNvPr id="35" name="Lige pilforbindelse 34">
              <a:extLst>
                <a:ext uri="{FF2B5EF4-FFF2-40B4-BE49-F238E27FC236}">
                  <a16:creationId xmlns:a16="http://schemas.microsoft.com/office/drawing/2014/main" id="{4A1EAFD5-EB5D-388F-69C3-D86D51CC2E4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20940" y="3568624"/>
              <a:ext cx="1494072" cy="1091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09AB72A1-A418-1705-9707-BD400389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7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1" grpId="0" animBg="1"/>
      <p:bldP spid="246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78399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spot price calculation – 3</a:t>
            </a:r>
            <a:br>
              <a:rPr lang="en-GB" sz="2800" dirty="0"/>
            </a:br>
            <a:r>
              <a:rPr lang="en-GB" sz="2400" dirty="0"/>
              <a:t>For one hour. Only two bidding zones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4117014"/>
            <a:ext cx="2705233" cy="400049"/>
            <a:chOff x="0" y="2623"/>
            <a:chExt cx="1573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 flipV="1">
              <a:off x="890" y="2743"/>
              <a:ext cx="6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9941" y="1418270"/>
            <a:ext cx="4256486" cy="3582987"/>
            <a:chOff x="93" y="793"/>
            <a:chExt cx="2475" cy="2257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793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zone</a:t>
              </a:r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537" y="1333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709469" y="4309108"/>
            <a:ext cx="1480742" cy="1547814"/>
            <a:chOff x="970" y="2612"/>
            <a:chExt cx="861" cy="975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970" y="3141"/>
              <a:ext cx="86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1318" y="2827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>
              <a:off x="1546" y="2612"/>
              <a:ext cx="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35" name="Line 63"/>
            <p:cNvSpPr>
              <a:spLocks noChangeShapeType="1"/>
            </p:cNvSpPr>
            <p:nvPr/>
          </p:nvSpPr>
          <p:spPr bwMode="auto">
            <a:xfrm>
              <a:off x="1255" y="2612"/>
              <a:ext cx="2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168895" y="1418270"/>
            <a:ext cx="3580607" cy="3582987"/>
            <a:chOff x="3587" y="793"/>
            <a:chExt cx="2082" cy="2257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4136" y="793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zone</a:t>
              </a:r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587" y="1341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75105" y="3424869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732984" y="4080509"/>
            <a:ext cx="1546093" cy="1773239"/>
            <a:chOff x="3915" y="2470"/>
            <a:chExt cx="899" cy="1117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4280" y="2830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3915" y="3141"/>
              <a:ext cx="89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1" name="Line 78"/>
            <p:cNvSpPr>
              <a:spLocks noChangeShapeType="1"/>
            </p:cNvSpPr>
            <p:nvPr/>
          </p:nvSpPr>
          <p:spPr bwMode="auto">
            <a:xfrm>
              <a:off x="4213" y="2474"/>
              <a:ext cx="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4507" y="2470"/>
              <a:ext cx="3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2590007" y="2608894"/>
            <a:ext cx="4204891" cy="2295525"/>
            <a:chOff x="1506" y="1673"/>
            <a:chExt cx="2445" cy="1446"/>
          </a:xfrm>
        </p:grpSpPr>
        <p:sp>
          <p:nvSpPr>
            <p:cNvPr id="24610" name="Freeform 93" descr="Narrow vertical"/>
            <p:cNvSpPr>
              <a:spLocks/>
            </p:cNvSpPr>
            <p:nvPr/>
          </p:nvSpPr>
          <p:spPr bwMode="auto">
            <a:xfrm>
              <a:off x="2601" y="2602"/>
              <a:ext cx="299" cy="142"/>
            </a:xfrm>
            <a:custGeom>
              <a:avLst/>
              <a:gdLst>
                <a:gd name="T0" fmla="*/ 0 w 299"/>
                <a:gd name="T1" fmla="*/ 1 h 142"/>
                <a:gd name="T2" fmla="*/ 299 w 299"/>
                <a:gd name="T3" fmla="*/ 0 h 142"/>
                <a:gd name="T4" fmla="*/ 299 w 299"/>
                <a:gd name="T5" fmla="*/ 142 h 142"/>
                <a:gd name="T6" fmla="*/ 2 w 299"/>
                <a:gd name="T7" fmla="*/ 142 h 142"/>
                <a:gd name="T8" fmla="*/ 0 w 29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2"/>
                <a:gd name="T17" fmla="*/ 299 w 29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2">
                  <a:moveTo>
                    <a:pt x="0" y="1"/>
                  </a:moveTo>
                  <a:lnTo>
                    <a:pt x="299" y="0"/>
                  </a:lnTo>
                  <a:lnTo>
                    <a:pt x="299" y="142"/>
                  </a:lnTo>
                  <a:lnTo>
                    <a:pt x="2" y="142"/>
                  </a:lnTo>
                  <a:lnTo>
                    <a:pt x="0" y="1"/>
                  </a:lnTo>
                  <a:close/>
                </a:path>
              </a:pathLst>
            </a:custGeom>
            <a:pattFill prst="narVert">
              <a:fgClr>
                <a:srgbClr val="0000FF"/>
              </a:fgClr>
              <a:bgClr>
                <a:schemeClr val="bg1"/>
              </a:bgClr>
            </a:patt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1" name="Line 94"/>
            <p:cNvSpPr>
              <a:spLocks noChangeShapeType="1"/>
            </p:cNvSpPr>
            <p:nvPr/>
          </p:nvSpPr>
          <p:spPr bwMode="auto">
            <a:xfrm flipH="1">
              <a:off x="1507" y="2744"/>
              <a:ext cx="1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2" name="Line 95"/>
            <p:cNvSpPr>
              <a:spLocks noChangeShapeType="1"/>
            </p:cNvSpPr>
            <p:nvPr/>
          </p:nvSpPr>
          <p:spPr bwMode="auto">
            <a:xfrm>
              <a:off x="2602" y="2744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3" name="Line 96"/>
            <p:cNvSpPr>
              <a:spLocks noChangeShapeType="1"/>
            </p:cNvSpPr>
            <p:nvPr/>
          </p:nvSpPr>
          <p:spPr bwMode="auto">
            <a:xfrm>
              <a:off x="2603" y="2603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4" name="Text Box 97"/>
            <p:cNvSpPr txBox="1">
              <a:spLocks noChangeArrowheads="1"/>
            </p:cNvSpPr>
            <p:nvPr/>
          </p:nvSpPr>
          <p:spPr bwMode="auto">
            <a:xfrm>
              <a:off x="1506" y="1673"/>
              <a:ext cx="183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Congestion revenue: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E * (P</a:t>
              </a:r>
              <a:r>
                <a:rPr lang="en-GB" baseline="-25000" dirty="0">
                  <a:solidFill>
                    <a:srgbClr val="0000FF"/>
                  </a:solidFill>
                </a:rPr>
                <a:t>high</a:t>
              </a:r>
              <a:r>
                <a:rPr lang="en-GB" dirty="0">
                  <a:solidFill>
                    <a:srgbClr val="0000FF"/>
                  </a:solidFill>
                </a:rPr>
                <a:t> – P</a:t>
              </a:r>
              <a:r>
                <a:rPr lang="en-GB" baseline="-25000" dirty="0">
                  <a:solidFill>
                    <a:srgbClr val="0000FF"/>
                  </a:solidFill>
                </a:rPr>
                <a:t>low</a:t>
              </a:r>
              <a:r>
                <a:rPr lang="en-GB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24615" name="Line 98"/>
            <p:cNvSpPr>
              <a:spLocks noChangeShapeType="1"/>
            </p:cNvSpPr>
            <p:nvPr/>
          </p:nvSpPr>
          <p:spPr bwMode="auto">
            <a:xfrm>
              <a:off x="2608" y="2112"/>
              <a:ext cx="103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6" name="Line 99"/>
            <p:cNvSpPr>
              <a:spLocks noChangeShapeType="1"/>
            </p:cNvSpPr>
            <p:nvPr/>
          </p:nvSpPr>
          <p:spPr bwMode="auto">
            <a:xfrm flipH="1">
              <a:off x="2878" y="2603"/>
              <a:ext cx="1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7" name="Text Box 100"/>
            <p:cNvSpPr txBox="1">
              <a:spLocks noChangeArrowheads="1"/>
            </p:cNvSpPr>
            <p:nvPr/>
          </p:nvSpPr>
          <p:spPr bwMode="auto">
            <a:xfrm rot="5400000">
              <a:off x="2668" y="2643"/>
              <a:ext cx="23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800" b="0" dirty="0"/>
                <a:t>}</a:t>
              </a:r>
            </a:p>
          </p:txBody>
        </p:sp>
        <p:sp>
          <p:nvSpPr>
            <p:cNvPr id="24618" name="Text Box 101"/>
            <p:cNvSpPr txBox="1">
              <a:spLocks noChangeArrowheads="1"/>
            </p:cNvSpPr>
            <p:nvPr/>
          </p:nvSpPr>
          <p:spPr bwMode="auto">
            <a:xfrm>
              <a:off x="2653" y="2886"/>
              <a:ext cx="1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E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532335" y="3405819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415345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418521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6788016" y="3418520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15" name="Gruppe 68"/>
          <p:cNvGrpSpPr/>
          <p:nvPr/>
        </p:nvGrpSpPr>
        <p:grpSpPr>
          <a:xfrm>
            <a:off x="34590" y="4524323"/>
            <a:ext cx="2356187" cy="1015663"/>
            <a:chOff x="105336" y="4315055"/>
            <a:chExt cx="2356187" cy="1015663"/>
          </a:xfrm>
        </p:grpSpPr>
        <p:sp>
          <p:nvSpPr>
            <p:cNvPr id="71" name="Tekstboks 70"/>
            <p:cNvSpPr txBox="1"/>
            <p:nvPr/>
          </p:nvSpPr>
          <p:spPr>
            <a:xfrm>
              <a:off x="105336" y="4315055"/>
              <a:ext cx="13003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Price</a:t>
              </a:r>
            </a:p>
            <a:p>
              <a:pPr algn="ctr"/>
              <a:r>
                <a:rPr lang="en-GB" sz="2000" b="1" i="1" dirty="0">
                  <a:solidFill>
                    <a:srgbClr val="4D4D4D"/>
                  </a:solidFill>
                </a:rPr>
                <a:t>without</a:t>
              </a:r>
            </a:p>
            <a:p>
              <a:pPr algn="ctr"/>
              <a:r>
                <a:rPr lang="en-GB" sz="2000" i="1" dirty="0">
                  <a:solidFill>
                    <a:srgbClr val="4D4D4D"/>
                  </a:solidFill>
                </a:rPr>
                <a:t>m</a:t>
              </a:r>
              <a:r>
                <a:rPr lang="en-GB" sz="2000" b="1" i="1" dirty="0">
                  <a:solidFill>
                    <a:srgbClr val="4D4D4D"/>
                  </a:solidFill>
                </a:rPr>
                <a:t>c</a:t>
              </a:r>
            </a:p>
          </p:txBody>
        </p:sp>
        <p:cxnSp>
          <p:nvCxnSpPr>
            <p:cNvPr id="72" name="Lige pilforbindelse 71"/>
            <p:cNvCxnSpPr/>
            <p:nvPr/>
          </p:nvCxnSpPr>
          <p:spPr>
            <a:xfrm flipV="1">
              <a:off x="1170889" y="4374347"/>
              <a:ext cx="373522" cy="119746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ge forbindelse 72"/>
            <p:cNvCxnSpPr/>
            <p:nvPr/>
          </p:nvCxnSpPr>
          <p:spPr>
            <a:xfrm flipH="1" flipV="1">
              <a:off x="1602572" y="4367205"/>
              <a:ext cx="858951" cy="146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e 73"/>
          <p:cNvGrpSpPr/>
          <p:nvPr/>
        </p:nvGrpSpPr>
        <p:grpSpPr>
          <a:xfrm>
            <a:off x="3803820" y="1539610"/>
            <a:ext cx="3544591" cy="2089478"/>
            <a:chOff x="3803820" y="899912"/>
            <a:chExt cx="3544591" cy="2089478"/>
          </a:xfrm>
        </p:grpSpPr>
        <p:sp>
          <p:nvSpPr>
            <p:cNvPr id="76" name="Tekstboks 75"/>
            <p:cNvSpPr txBox="1"/>
            <p:nvPr/>
          </p:nvSpPr>
          <p:spPr>
            <a:xfrm>
              <a:off x="3803820" y="899912"/>
              <a:ext cx="2622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4D4D4D"/>
                  </a:solidFill>
                </a:rPr>
                <a:t>Price without mc</a:t>
              </a:r>
            </a:p>
          </p:txBody>
        </p:sp>
        <p:cxnSp>
          <p:nvCxnSpPr>
            <p:cNvPr id="77" name="Lige pilforbindelse 76"/>
            <p:cNvCxnSpPr/>
            <p:nvPr/>
          </p:nvCxnSpPr>
          <p:spPr>
            <a:xfrm>
              <a:off x="5303919" y="1300022"/>
              <a:ext cx="1454069" cy="1669397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forbindelse 77"/>
            <p:cNvCxnSpPr/>
            <p:nvPr/>
          </p:nvCxnSpPr>
          <p:spPr>
            <a:xfrm flipH="1" flipV="1">
              <a:off x="6796088" y="2988478"/>
              <a:ext cx="552323" cy="912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82C02E1-5387-8392-3539-80E3A7FEE857}"/>
              </a:ext>
            </a:extLst>
          </p:cNvPr>
          <p:cNvSpPr txBox="1"/>
          <p:nvPr/>
        </p:nvSpPr>
        <p:spPr>
          <a:xfrm>
            <a:off x="2915423" y="871824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mc</a:t>
            </a:r>
            <a:r>
              <a:rPr lang="en-GB" dirty="0"/>
              <a:t> means </a:t>
            </a:r>
            <a:r>
              <a:rPr lang="en-GB" i="1" dirty="0"/>
              <a:t>market coupling</a:t>
            </a:r>
          </a:p>
        </p:txBody>
      </p:sp>
    </p:spTree>
    <p:extLst>
      <p:ext uri="{BB962C8B-B14F-4D97-AF65-F5344CB8AC3E}">
        <p14:creationId xmlns:p14="http://schemas.microsoft.com/office/powerpoint/2010/main" val="23326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DACCFA5-B598-8173-3160-EB6FD90A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52C2E35-678E-E62F-B554-5648DDE3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3FD98-FFA0-4423-7DFB-0FE96101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00211" cy="1016362"/>
          </a:xfrm>
        </p:spPr>
        <p:txBody>
          <a:bodyPr/>
          <a:lstStyle/>
          <a:p>
            <a:r>
              <a:rPr lang="en-GB" dirty="0"/>
              <a:t>Setting an exchange price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4DDEDBC-CFEB-7333-9BCF-60707EA9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" y="955313"/>
            <a:ext cx="9644514" cy="4886325"/>
          </a:xfrm>
        </p:spPr>
        <p:txBody>
          <a:bodyPr/>
          <a:lstStyle/>
          <a:p>
            <a:r>
              <a:rPr lang="en-GB" dirty="0"/>
              <a:t>To set a price, an exchange needs to have both purchase bids and sales offers.</a:t>
            </a:r>
          </a:p>
          <a:p>
            <a:r>
              <a:rPr lang="en-GB" dirty="0"/>
              <a:t>This is true for any exchange – no matter what the exchange is trading.</a:t>
            </a:r>
          </a:p>
          <a:p>
            <a:r>
              <a:rPr lang="en-GB" dirty="0"/>
              <a:t>However, a spot exchange can set a price in a bidding zone, even if the zone has sales offers only.</a:t>
            </a:r>
          </a:p>
          <a:p>
            <a:r>
              <a:rPr lang="en-GB" dirty="0"/>
              <a:t>And a spot exchange can also set a price in a bidding zone, even if the zone has purchase bids only.</a:t>
            </a:r>
          </a:p>
          <a:p>
            <a:r>
              <a:rPr lang="en-GB" dirty="0"/>
              <a:t>In such cases, setting a price is possible, if another zone has the opposite type of bids.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9D46D07-171F-8682-1956-1F25E585BB56}"/>
              </a:ext>
            </a:extLst>
          </p:cNvPr>
          <p:cNvGrpSpPr/>
          <p:nvPr/>
        </p:nvGrpSpPr>
        <p:grpSpPr>
          <a:xfrm>
            <a:off x="4134612" y="5249999"/>
            <a:ext cx="1636776" cy="1484376"/>
            <a:chOff x="4134612" y="5249999"/>
            <a:chExt cx="1636776" cy="1484376"/>
          </a:xfrm>
        </p:grpSpPr>
        <p:pic>
          <p:nvPicPr>
            <p:cNvPr id="8" name="Billede 7" descr="Et billede, der indeholder Font/skrifttype, symbol, logo, Grafik&#10;&#10;Automatisk genereret beskrivelse">
              <a:extLst>
                <a:ext uri="{FF2B5EF4-FFF2-40B4-BE49-F238E27FC236}">
                  <a16:creationId xmlns:a16="http://schemas.microsoft.com/office/drawing/2014/main" id="{37F41F28-7788-7FE4-C5E7-C66971947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612" y="5249999"/>
              <a:ext cx="1636776" cy="1484376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A879CD1-7F64-EDF1-4BD8-8E858C0E1176}"/>
                </a:ext>
              </a:extLst>
            </p:cNvPr>
            <p:cNvSpPr/>
            <p:nvPr/>
          </p:nvSpPr>
          <p:spPr bwMode="auto">
            <a:xfrm>
              <a:off x="4616451" y="5426075"/>
              <a:ext cx="393700" cy="47661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0EEDA094-A858-5134-D990-40B20EF5820B}"/>
                </a:ext>
              </a:extLst>
            </p:cNvPr>
            <p:cNvSpPr txBox="1"/>
            <p:nvPr/>
          </p:nvSpPr>
          <p:spPr>
            <a:xfrm>
              <a:off x="4614863" y="5299211"/>
              <a:ext cx="372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4000" dirty="0">
                  <a:solidFill>
                    <a:srgbClr val="4D4D4D"/>
                  </a:solidFill>
                </a:rPr>
                <a:t>€</a:t>
              </a:r>
              <a:endParaRPr lang="en-GB" sz="4000" dirty="0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3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28E33C-3D70-4937-37F6-88986542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B53D14-30B4-F879-D5D0-2D988C1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9B7E4A-5E53-C392-080C-34AAA396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" y="173254"/>
            <a:ext cx="9567512" cy="1143000"/>
          </a:xfrm>
        </p:spPr>
        <p:txBody>
          <a:bodyPr/>
          <a:lstStyle/>
          <a:p>
            <a:r>
              <a:rPr lang="en-GB" dirty="0"/>
              <a:t>Only sales offers in a bidding zone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57CD985-E469-6F07-51E0-17C831B5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465450"/>
            <a:ext cx="9288380" cy="4114800"/>
          </a:xfrm>
        </p:spPr>
        <p:txBody>
          <a:bodyPr/>
          <a:lstStyle/>
          <a:p>
            <a:r>
              <a:rPr lang="en-GB" dirty="0"/>
              <a:t>Assume a bidding zone has sales offers only</a:t>
            </a:r>
          </a:p>
          <a:p>
            <a:pPr lvl="1"/>
            <a:r>
              <a:rPr lang="en-GB" sz="2400" dirty="0"/>
              <a:t>No purchase bids in the zone.</a:t>
            </a:r>
          </a:p>
          <a:p>
            <a:r>
              <a:rPr lang="en-GB" dirty="0"/>
              <a:t>In this case, the zone becomes an exporting zone.</a:t>
            </a:r>
          </a:p>
          <a:p>
            <a:r>
              <a:rPr lang="en-GB" dirty="0"/>
              <a:t>By means of </a:t>
            </a:r>
            <a:r>
              <a:rPr lang="en-GB" dirty="0">
                <a:highlight>
                  <a:srgbClr val="FFFF00"/>
                </a:highlight>
              </a:rPr>
              <a:t>buyers in other zones</a:t>
            </a:r>
            <a:r>
              <a:rPr lang="en-GB" dirty="0"/>
              <a:t>, a spot exchange can set a price in such a zone.</a:t>
            </a:r>
          </a:p>
        </p:txBody>
      </p:sp>
      <p:pic>
        <p:nvPicPr>
          <p:cNvPr id="7" name="Billede 6" descr="Et billede, der indeholder skitse, symbol, tegning, clipart&#10;&#10;Automatisk genereret beskrivelse">
            <a:extLst>
              <a:ext uri="{FF2B5EF4-FFF2-40B4-BE49-F238E27FC236}">
                <a16:creationId xmlns:a16="http://schemas.microsoft.com/office/drawing/2014/main" id="{B3EFB0CE-1063-6B6F-0145-A90389D4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73" y="4118010"/>
            <a:ext cx="234696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783996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/>
              <a:t>Market coupling and spot price calculation – 4</a:t>
            </a:r>
            <a:br>
              <a:rPr lang="en-GB" sz="2800" dirty="0"/>
            </a:br>
            <a:r>
              <a:rPr lang="en-GB" sz="2400" dirty="0"/>
              <a:t>For one hour. Only two bidding zones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96250" y="4772686"/>
            <a:ext cx="2031074" cy="400049"/>
            <a:chOff x="0" y="2623"/>
            <a:chExt cx="1181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>
              <a:off x="890" y="2744"/>
              <a:ext cx="291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56191" y="1803280"/>
            <a:ext cx="4256486" cy="3582987"/>
            <a:chOff x="93" y="793"/>
            <a:chExt cx="2475" cy="2257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793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zone</a:t>
              </a:r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537" y="1333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875" y="1570"/>
              <a:ext cx="1208" cy="1480"/>
              <a:chOff x="371" y="1410"/>
              <a:chExt cx="1208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 flipV="1">
                <a:off x="371" y="2698"/>
                <a:ext cx="1208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129444" y="4963994"/>
            <a:ext cx="1480742" cy="1277939"/>
            <a:chOff x="970" y="2782"/>
            <a:chExt cx="861" cy="805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970" y="3141"/>
              <a:ext cx="86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1318" y="2827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 flipH="1">
              <a:off x="1547" y="2782"/>
              <a:ext cx="3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265146" y="1803280"/>
            <a:ext cx="3525573" cy="3582987"/>
            <a:chOff x="3587" y="793"/>
            <a:chExt cx="2050" cy="2257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4033" y="793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zone</a:t>
              </a:r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587" y="1341"/>
              <a:ext cx="73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€/MWh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171355" y="3809879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829234" y="4465519"/>
            <a:ext cx="1546093" cy="1773239"/>
            <a:chOff x="3915" y="2470"/>
            <a:chExt cx="899" cy="1117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4280" y="2830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3915" y="3141"/>
              <a:ext cx="89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1" name="Line 78"/>
            <p:cNvSpPr>
              <a:spLocks noChangeShapeType="1"/>
            </p:cNvSpPr>
            <p:nvPr/>
          </p:nvSpPr>
          <p:spPr bwMode="auto">
            <a:xfrm>
              <a:off x="4213" y="2474"/>
              <a:ext cx="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4507" y="2470"/>
              <a:ext cx="3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2156559" y="2993904"/>
            <a:ext cx="4734583" cy="2762250"/>
            <a:chOff x="1198" y="1673"/>
            <a:chExt cx="2753" cy="1740"/>
          </a:xfrm>
        </p:grpSpPr>
        <p:sp>
          <p:nvSpPr>
            <p:cNvPr id="24610" name="Freeform 93" descr="Narrow vertical"/>
            <p:cNvSpPr>
              <a:spLocks/>
            </p:cNvSpPr>
            <p:nvPr/>
          </p:nvSpPr>
          <p:spPr bwMode="auto">
            <a:xfrm>
              <a:off x="2601" y="2602"/>
              <a:ext cx="299" cy="316"/>
            </a:xfrm>
            <a:custGeom>
              <a:avLst/>
              <a:gdLst>
                <a:gd name="T0" fmla="*/ 0 w 299"/>
                <a:gd name="T1" fmla="*/ 1 h 142"/>
                <a:gd name="T2" fmla="*/ 299 w 299"/>
                <a:gd name="T3" fmla="*/ 0 h 142"/>
                <a:gd name="T4" fmla="*/ 299 w 299"/>
                <a:gd name="T5" fmla="*/ 142 h 142"/>
                <a:gd name="T6" fmla="*/ 2 w 299"/>
                <a:gd name="T7" fmla="*/ 142 h 142"/>
                <a:gd name="T8" fmla="*/ 0 w 29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2"/>
                <a:gd name="T17" fmla="*/ 299 w 29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2">
                  <a:moveTo>
                    <a:pt x="0" y="1"/>
                  </a:moveTo>
                  <a:lnTo>
                    <a:pt x="299" y="0"/>
                  </a:lnTo>
                  <a:lnTo>
                    <a:pt x="299" y="142"/>
                  </a:lnTo>
                  <a:lnTo>
                    <a:pt x="2" y="142"/>
                  </a:lnTo>
                  <a:lnTo>
                    <a:pt x="0" y="1"/>
                  </a:lnTo>
                  <a:close/>
                </a:path>
              </a:pathLst>
            </a:custGeom>
            <a:pattFill prst="narVert">
              <a:fgClr>
                <a:srgbClr val="0000FF"/>
              </a:fgClr>
              <a:bgClr>
                <a:schemeClr val="bg1"/>
              </a:bgClr>
            </a:patt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1" name="Line 94"/>
            <p:cNvSpPr>
              <a:spLocks noChangeShapeType="1"/>
            </p:cNvSpPr>
            <p:nvPr/>
          </p:nvSpPr>
          <p:spPr bwMode="auto">
            <a:xfrm flipH="1">
              <a:off x="1198" y="2916"/>
              <a:ext cx="1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2" name="Line 95"/>
            <p:cNvSpPr>
              <a:spLocks noChangeShapeType="1"/>
            </p:cNvSpPr>
            <p:nvPr/>
          </p:nvSpPr>
          <p:spPr bwMode="auto">
            <a:xfrm>
              <a:off x="2602" y="2916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3" name="Line 96"/>
            <p:cNvSpPr>
              <a:spLocks noChangeShapeType="1"/>
            </p:cNvSpPr>
            <p:nvPr/>
          </p:nvSpPr>
          <p:spPr bwMode="auto">
            <a:xfrm>
              <a:off x="2601" y="2603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4" name="Text Box 97"/>
            <p:cNvSpPr txBox="1">
              <a:spLocks noChangeArrowheads="1"/>
            </p:cNvSpPr>
            <p:nvPr/>
          </p:nvSpPr>
          <p:spPr bwMode="auto">
            <a:xfrm>
              <a:off x="1506" y="1673"/>
              <a:ext cx="183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Congestion revenue: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E * (P</a:t>
              </a:r>
              <a:r>
                <a:rPr lang="en-GB" baseline="-25000" dirty="0">
                  <a:solidFill>
                    <a:srgbClr val="0000FF"/>
                  </a:solidFill>
                </a:rPr>
                <a:t>high</a:t>
              </a:r>
              <a:r>
                <a:rPr lang="en-GB" dirty="0">
                  <a:solidFill>
                    <a:srgbClr val="0000FF"/>
                  </a:solidFill>
                </a:rPr>
                <a:t> – P</a:t>
              </a:r>
              <a:r>
                <a:rPr lang="en-GB" baseline="-25000" dirty="0">
                  <a:solidFill>
                    <a:srgbClr val="0000FF"/>
                  </a:solidFill>
                </a:rPr>
                <a:t>low</a:t>
              </a:r>
              <a:r>
                <a:rPr lang="en-GB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24615" name="Line 98"/>
            <p:cNvSpPr>
              <a:spLocks noChangeShapeType="1"/>
            </p:cNvSpPr>
            <p:nvPr/>
          </p:nvSpPr>
          <p:spPr bwMode="auto">
            <a:xfrm>
              <a:off x="2608" y="2112"/>
              <a:ext cx="103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6" name="Line 99"/>
            <p:cNvSpPr>
              <a:spLocks noChangeShapeType="1"/>
            </p:cNvSpPr>
            <p:nvPr/>
          </p:nvSpPr>
          <p:spPr bwMode="auto">
            <a:xfrm flipH="1">
              <a:off x="2878" y="2603"/>
              <a:ext cx="1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7" name="Text Box 100"/>
            <p:cNvSpPr txBox="1">
              <a:spLocks noChangeArrowheads="1"/>
            </p:cNvSpPr>
            <p:nvPr/>
          </p:nvSpPr>
          <p:spPr bwMode="auto">
            <a:xfrm rot="5400000">
              <a:off x="2668" y="2895"/>
              <a:ext cx="23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800" b="0" dirty="0"/>
                <a:t>}</a:t>
              </a:r>
            </a:p>
          </p:txBody>
        </p:sp>
        <p:sp>
          <p:nvSpPr>
            <p:cNvPr id="24618" name="Text Box 101"/>
            <p:cNvSpPr txBox="1">
              <a:spLocks noChangeArrowheads="1"/>
            </p:cNvSpPr>
            <p:nvPr/>
          </p:nvSpPr>
          <p:spPr bwMode="auto">
            <a:xfrm>
              <a:off x="2653" y="3180"/>
              <a:ext cx="1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E</a:t>
              </a:r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626864" y="3800355"/>
            <a:ext cx="103359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885989" y="3803531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6884266" y="3803530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16" name="Gruppe 73"/>
          <p:cNvGrpSpPr/>
          <p:nvPr/>
        </p:nvGrpSpPr>
        <p:grpSpPr>
          <a:xfrm>
            <a:off x="3900070" y="1924620"/>
            <a:ext cx="3544591" cy="2089478"/>
            <a:chOff x="3803820" y="899912"/>
            <a:chExt cx="3544591" cy="2089478"/>
          </a:xfrm>
        </p:grpSpPr>
        <p:sp>
          <p:nvSpPr>
            <p:cNvPr id="76" name="Tekstboks 75"/>
            <p:cNvSpPr txBox="1"/>
            <p:nvPr/>
          </p:nvSpPr>
          <p:spPr>
            <a:xfrm>
              <a:off x="3803820" y="899912"/>
              <a:ext cx="2622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4D4D4D"/>
                  </a:solidFill>
                </a:rPr>
                <a:t>Price without mc</a:t>
              </a:r>
            </a:p>
          </p:txBody>
        </p:sp>
        <p:cxnSp>
          <p:nvCxnSpPr>
            <p:cNvPr id="77" name="Lige pilforbindelse 76"/>
            <p:cNvCxnSpPr/>
            <p:nvPr/>
          </p:nvCxnSpPr>
          <p:spPr>
            <a:xfrm>
              <a:off x="5303919" y="1300022"/>
              <a:ext cx="1454069" cy="1669397"/>
            </a:xfrm>
            <a:prstGeom prst="straightConnector1">
              <a:avLst/>
            </a:prstGeom>
            <a:ln w="28575">
              <a:solidFill>
                <a:srgbClr val="4D4D4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ge forbindelse 77"/>
            <p:cNvCxnSpPr/>
            <p:nvPr/>
          </p:nvCxnSpPr>
          <p:spPr>
            <a:xfrm flipH="1" flipV="1">
              <a:off x="6796088" y="2988478"/>
              <a:ext cx="552323" cy="912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ladsholder til dato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82C02E1-5387-8392-3539-80E3A7FEE857}"/>
              </a:ext>
            </a:extLst>
          </p:cNvPr>
          <p:cNvSpPr txBox="1"/>
          <p:nvPr/>
        </p:nvSpPr>
        <p:spPr>
          <a:xfrm>
            <a:off x="3077658" y="6327692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mc</a:t>
            </a:r>
            <a:r>
              <a:rPr lang="en-GB" dirty="0"/>
              <a:t> means </a:t>
            </a:r>
            <a:r>
              <a:rPr lang="en-GB" i="1" dirty="0"/>
              <a:t>market coupling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3985A90-88E7-2EA2-8377-D9FDD63BBBBB}"/>
              </a:ext>
            </a:extLst>
          </p:cNvPr>
          <p:cNvSpPr txBox="1"/>
          <p:nvPr/>
        </p:nvSpPr>
        <p:spPr>
          <a:xfrm>
            <a:off x="1802939" y="877582"/>
            <a:ext cx="630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</a:rPr>
              <a:t>No purchase bids in exporting zone</a:t>
            </a:r>
          </a:p>
        </p:txBody>
      </p:sp>
    </p:spTree>
    <p:extLst>
      <p:ext uri="{BB962C8B-B14F-4D97-AF65-F5344CB8AC3E}">
        <p14:creationId xmlns:p14="http://schemas.microsoft.com/office/powerpoint/2010/main" val="29264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28E33C-3D70-4937-37F6-88986542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B53D14-30B4-F879-D5D0-2D988C1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9B7E4A-5E53-C392-080C-34AAA396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" y="173254"/>
            <a:ext cx="9567512" cy="1143000"/>
          </a:xfrm>
        </p:spPr>
        <p:txBody>
          <a:bodyPr/>
          <a:lstStyle/>
          <a:p>
            <a:r>
              <a:rPr lang="en-GB" sz="3400" dirty="0"/>
              <a:t>Only purchase bids in a bidding zone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57CD985-E469-6F07-51E0-17C831B5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0" y="1600200"/>
            <a:ext cx="9221002" cy="4114800"/>
          </a:xfrm>
        </p:spPr>
        <p:txBody>
          <a:bodyPr/>
          <a:lstStyle/>
          <a:p>
            <a:r>
              <a:rPr lang="en-GB" dirty="0"/>
              <a:t>Assume a bidding zone has purchase bids only</a:t>
            </a:r>
          </a:p>
          <a:p>
            <a:pPr lvl="1"/>
            <a:r>
              <a:rPr lang="en-GB" sz="2400" dirty="0"/>
              <a:t>No sales offers in the zone.</a:t>
            </a:r>
          </a:p>
          <a:p>
            <a:r>
              <a:rPr lang="en-GB" dirty="0"/>
              <a:t>In this case, the zone becomes an importing zone.</a:t>
            </a:r>
          </a:p>
          <a:p>
            <a:r>
              <a:rPr lang="en-GB" dirty="0"/>
              <a:t>By means of </a:t>
            </a:r>
            <a:r>
              <a:rPr lang="en-GB" dirty="0">
                <a:highlight>
                  <a:srgbClr val="FFFF00"/>
                </a:highlight>
              </a:rPr>
              <a:t>sellers in other zones</a:t>
            </a:r>
            <a:r>
              <a:rPr lang="en-GB" dirty="0"/>
              <a:t>, a spot exchange can set a price in such a zone.</a:t>
            </a:r>
          </a:p>
        </p:txBody>
      </p:sp>
      <p:pic>
        <p:nvPicPr>
          <p:cNvPr id="7" name="Billede 6" descr="Et billede, der indeholder Font/skrifttype, clipart, Grafik, symbol&#10;&#10;Automatisk genereret beskrivelse">
            <a:extLst>
              <a:ext uri="{FF2B5EF4-FFF2-40B4-BE49-F238E27FC236}">
                <a16:creationId xmlns:a16="http://schemas.microsoft.com/office/drawing/2014/main" id="{1C372865-9B67-316F-377D-63E0D0CC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82" y="4382224"/>
            <a:ext cx="2383536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23428</TotalTime>
  <Words>3039</Words>
  <Application>Microsoft Office PowerPoint</Application>
  <PresentationFormat>A4-papir (210 x 297 mm)</PresentationFormat>
  <Paragraphs>840</Paragraphs>
  <Slides>27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Verdana</vt:lpstr>
      <vt:lpstr>Wingdings</vt:lpstr>
      <vt:lpstr>Standarddesign</vt:lpstr>
      <vt:lpstr>Introduction</vt:lpstr>
      <vt:lpstr>Market coupling</vt:lpstr>
      <vt:lpstr>Market coupling and spot price calculation – 1 For one hour. An exporting zone</vt:lpstr>
      <vt:lpstr>Market coupling and spot price calculation – 2 For one hour. An importing zone</vt:lpstr>
      <vt:lpstr>Market coupling and spot price calculation – 3 For one hour. Only two bidding zones</vt:lpstr>
      <vt:lpstr>Setting an exchange price</vt:lpstr>
      <vt:lpstr>Only sales offers in a bidding zone</vt:lpstr>
      <vt:lpstr>Market coupling and spot price calculation – 4 For one hour. Only two bidding zones</vt:lpstr>
      <vt:lpstr>Only purchase bids in a bidding zone</vt:lpstr>
      <vt:lpstr>Market coupling and spot price calculation – 5 For one hour. Only two bidding zones</vt:lpstr>
      <vt:lpstr>Only two bidding zones Only one type of bid in each zone</vt:lpstr>
      <vt:lpstr>Market coupling and price calculation – 6 For one hour. Only two bidding zones</vt:lpstr>
      <vt:lpstr>Two bidding zones only No bids in one of the zones</vt:lpstr>
      <vt:lpstr>More than two bidding zones</vt:lpstr>
      <vt:lpstr>More information Spot price calculation without market coupling</vt:lpstr>
      <vt:lpstr>PowerPoint-præsentation</vt:lpstr>
      <vt:lpstr>Curtailment of spot bids</vt:lpstr>
      <vt:lpstr>Curtailment of spot sale offers – 1 Example for one bidding zone for one hour</vt:lpstr>
      <vt:lpstr>Curtailment of spot sale offers – 2</vt:lpstr>
      <vt:lpstr>Curtailment of spot purchase bids – 1 Example for one bidding zone for one hour</vt:lpstr>
      <vt:lpstr>Curtailment of spot purchase bids – 2</vt:lpstr>
      <vt:lpstr>Market coupling and curtailment of spot bids</vt:lpstr>
      <vt:lpstr>Spot prices Sunday 2 July 2023 In €/MWh</vt:lpstr>
      <vt:lpstr>PowerPoint-præsentation</vt:lpstr>
      <vt:lpstr>Terminology and acronyms – 1 As used in this presentation</vt:lpstr>
      <vt:lpstr>Terminology and acronyms – 2 As used in this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2303</cp:revision>
  <cp:lastPrinted>2020-06-23T18:38:07Z</cp:lastPrinted>
  <dcterms:created xsi:type="dcterms:W3CDTF">1998-01-18T15:08:52Z</dcterms:created>
  <dcterms:modified xsi:type="dcterms:W3CDTF">2023-08-24T09:46:32Z</dcterms:modified>
</cp:coreProperties>
</file>