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059" r:id="rId2"/>
    <p:sldId id="2057" r:id="rId3"/>
    <p:sldId id="1464" r:id="rId4"/>
    <p:sldId id="2039" r:id="rId5"/>
    <p:sldId id="2040" r:id="rId6"/>
    <p:sldId id="2041" r:id="rId7"/>
    <p:sldId id="2051" r:id="rId8"/>
    <p:sldId id="2054" r:id="rId9"/>
    <p:sldId id="2056" r:id="rId10"/>
    <p:sldId id="2055" r:id="rId11"/>
    <p:sldId id="1687" r:id="rId12"/>
    <p:sldId id="780" r:id="rId13"/>
    <p:sldId id="790" r:id="rId14"/>
    <p:sldId id="2060" r:id="rId15"/>
    <p:sldId id="746" r:id="rId16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0000FF"/>
    <a:srgbClr val="FF0000"/>
    <a:srgbClr val="000000"/>
    <a:srgbClr val="0033CC"/>
    <a:srgbClr val="FF6600"/>
    <a:srgbClr val="009999"/>
    <a:srgbClr val="00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60CA9-A4CE-46B4-AA63-BDCC44EB3FFD}" v="5059" dt="2023-08-24T13:23:35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24" autoAdjust="0"/>
  </p:normalViewPr>
  <p:slideViewPr>
    <p:cSldViewPr snapToGrid="0">
      <p:cViewPr>
        <p:scale>
          <a:sx n="66" d="100"/>
          <a:sy n="66" d="100"/>
        </p:scale>
        <p:origin x="2816" y="516"/>
      </p:cViewPr>
      <p:guideLst>
        <p:guide orient="horz" pos="845"/>
        <p:guide pos="37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469" y="4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Plejdrup Houmøller" userId="6c18fd073f0ef680" providerId="LiveId" clId="{EB760CA9-A4CE-46B4-AA63-BDCC44EB3FFD}"/>
    <pc:docChg chg="undo custSel addSld delSld modSld sldOrd">
      <pc:chgData name="Anders Plejdrup Houmøller" userId="6c18fd073f0ef680" providerId="LiveId" clId="{EB760CA9-A4CE-46B4-AA63-BDCC44EB3FFD}" dt="2023-08-24T13:24:09.995" v="13733" actId="478"/>
      <pc:docMkLst>
        <pc:docMk/>
      </pc:docMkLst>
      <pc:sldChg chg="modSp del mod">
        <pc:chgData name="Anders Plejdrup Houmøller" userId="6c18fd073f0ef680" providerId="LiveId" clId="{EB760CA9-A4CE-46B4-AA63-BDCC44EB3FFD}" dt="2023-08-22T15:41:24.623" v="10728" actId="47"/>
        <pc:sldMkLst>
          <pc:docMk/>
          <pc:sldMk cId="0" sldId="731"/>
        </pc:sldMkLst>
        <pc:spChg chg="mod">
          <ac:chgData name="Anders Plejdrup Houmøller" userId="6c18fd073f0ef680" providerId="LiveId" clId="{EB760CA9-A4CE-46B4-AA63-BDCC44EB3FFD}" dt="2023-08-22T15:40:50.536" v="10726" actId="20577"/>
          <ac:spMkLst>
            <pc:docMk/>
            <pc:sldMk cId="0" sldId="731"/>
            <ac:spMk id="1038345" creationId="{00000000-0000-0000-0000-000000000000}"/>
          </ac:spMkLst>
        </pc:spChg>
      </pc:sldChg>
      <pc:sldChg chg="addSp modSp add mod">
        <pc:chgData name="Anders Plejdrup Houmøller" userId="6c18fd073f0ef680" providerId="LiveId" clId="{EB760CA9-A4CE-46B4-AA63-BDCC44EB3FFD}" dt="2023-08-22T16:28:07.048" v="12289" actId="12788"/>
        <pc:sldMkLst>
          <pc:docMk/>
          <pc:sldMk cId="0" sldId="780"/>
        </pc:sldMkLst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4" creationId="{FD786D95-D56B-FDDA-C57B-87A45AFE4DCE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5" creationId="{A230894C-A172-999C-1FA0-97A2DE0A29FC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6" creationId="{7071327B-F831-D069-5DFD-3EE5371A7081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7" creationId="{D8A94797-E757-02CC-EE7E-CFC7AA74CB56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8" creationId="{91E01704-7D3D-5500-FBC1-DC84C82A11E3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9" creationId="{512BDAA1-9D71-55B0-E554-556FDAFD9002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10" creationId="{C26A79CF-4E83-633C-2FD0-A0A860E52A14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11" creationId="{CE84C66D-81AE-D6B1-4A60-6C8F30A8F481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12" creationId="{D8FD80EB-6E96-E947-B4DD-F2B5B6880E89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13" creationId="{B71AF39D-75D5-090B-0FFB-A006CBECF1AB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14" creationId="{AD1AC77A-84B4-FA7A-2E59-3C2064A25780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15" creationId="{153C5944-2222-68A6-02DC-87A1E56F13AA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16" creationId="{0D4CAA49-F569-FDE5-2C8B-FB2C991B2F8C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17" creationId="{269173B5-2977-BC33-E02F-FB6DC92C52F9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18" creationId="{8916B692-3DD6-E07F-44DF-A3C259647DB5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19" creationId="{99E4B9EB-3340-6444-8634-D000A72825AD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20" creationId="{53280B07-77ED-6FB2-0024-B23FC48F1A44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21" creationId="{CDDB66A8-B2D6-BD4E-DEB1-63292D83D993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22" creationId="{B71CD439-B134-31A9-7958-3DA0CC6FF49C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23" creationId="{6401E9D4-44A4-BC4D-5A1E-3BBFD60973AC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24" creationId="{6DE6F643-4FDF-68FD-16E4-F54DA51EA330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25" creationId="{69973A7D-128C-A90C-FE59-0EDDD0A7C43C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26" creationId="{7F781B61-A0B8-14A4-1DAB-C9279FC361AE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27" creationId="{7AAA14E2-F98B-2535-D7AC-57FAFFA3681F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28" creationId="{FE97A6E1-E5C2-23C6-520B-A318B4872609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29" creationId="{6D8182FD-154D-C0D4-F24D-CD847A439893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30" creationId="{092CAE0E-5029-78A3-1655-93717B89027A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31" creationId="{E818EF5F-C1E0-8287-74C9-D0872859BF05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32" creationId="{CAEA919B-D3E8-6F64-27F6-41A5C5EFBFE0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33" creationId="{744223BC-C159-82B8-638E-8F6290E46949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34" creationId="{45467964-29F8-ACA2-639A-C030363C4901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35" creationId="{27CC39D2-3833-C281-EC01-6C7B58C79164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36" creationId="{32FB2112-5984-6E70-18EE-7F949CE5AA3E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37" creationId="{3978AFA1-0B07-F13C-2EB5-AB0D848A1287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38" creationId="{0F82EB00-4B76-E382-3D5B-116508981719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39" creationId="{56703972-9D6C-4810-3EDD-3193419759E4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40" creationId="{0F94749D-573F-F80F-2C65-F7EE2F3F3219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41" creationId="{34C40716-CD39-46FC-D0BF-C44CFD79FC53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42" creationId="{1A7D8C0F-BEE7-99F3-AD0F-325F9235619E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43" creationId="{FEAB6E93-1026-4720-AAFD-A4EFFE479539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44" creationId="{F983658F-C911-6221-63D4-F36013799E13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45" creationId="{73CE3EAF-8C63-E006-D097-ADDC9EBF2777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46" creationId="{8EA0E1D4-453C-4C8E-92B6-DA85BBC3CF16}"/>
          </ac:spMkLst>
        </pc:spChg>
        <pc:spChg chg="mod">
          <ac:chgData name="Anders Plejdrup Houmøller" userId="6c18fd073f0ef680" providerId="LiveId" clId="{EB760CA9-A4CE-46B4-AA63-BDCC44EB3FFD}" dt="2023-08-22T14:10:07.551" v="9136"/>
          <ac:spMkLst>
            <pc:docMk/>
            <pc:sldMk cId="0" sldId="780"/>
            <ac:spMk id="47" creationId="{A5C9AF79-11BB-6584-562E-58AD9F53C481}"/>
          </ac:spMkLst>
        </pc:spChg>
        <pc:spChg chg="mod">
          <ac:chgData name="Anders Plejdrup Houmøller" userId="6c18fd073f0ef680" providerId="LiveId" clId="{EB760CA9-A4CE-46B4-AA63-BDCC44EB3FFD}" dt="2023-08-22T16:28:07.048" v="12289" actId="12788"/>
          <ac:spMkLst>
            <pc:docMk/>
            <pc:sldMk cId="0" sldId="780"/>
            <ac:spMk id="36869" creationId="{00000000-0000-0000-0000-000000000000}"/>
          </ac:spMkLst>
        </pc:spChg>
        <pc:grpChg chg="add mod">
          <ac:chgData name="Anders Plejdrup Houmøller" userId="6c18fd073f0ef680" providerId="LiveId" clId="{EB760CA9-A4CE-46B4-AA63-BDCC44EB3FFD}" dt="2023-08-22T16:28:07.048" v="12289" actId="12788"/>
          <ac:grpSpMkLst>
            <pc:docMk/>
            <pc:sldMk cId="0" sldId="780"/>
            <ac:grpSpMk id="3" creationId="{2D42DFEC-DAB5-0378-B47A-16FB12328F02}"/>
          </ac:grpSpMkLst>
        </pc:grpChg>
      </pc:sldChg>
      <pc:sldChg chg="modSp add mod">
        <pc:chgData name="Anders Plejdrup Houmøller" userId="6c18fd073f0ef680" providerId="LiveId" clId="{EB760CA9-A4CE-46B4-AA63-BDCC44EB3FFD}" dt="2023-08-22T18:10:58.980" v="12950" actId="1035"/>
        <pc:sldMkLst>
          <pc:docMk/>
          <pc:sldMk cId="0" sldId="790"/>
        </pc:sldMkLst>
        <pc:spChg chg="mod">
          <ac:chgData name="Anders Plejdrup Houmøller" userId="6c18fd073f0ef680" providerId="LiveId" clId="{EB760CA9-A4CE-46B4-AA63-BDCC44EB3FFD}" dt="2023-08-22T18:10:58.980" v="12950" actId="1035"/>
          <ac:spMkLst>
            <pc:docMk/>
            <pc:sldMk cId="0" sldId="790"/>
            <ac:spMk id="37891" creationId="{00000000-0000-0000-0000-000000000000}"/>
          </ac:spMkLst>
        </pc:spChg>
      </pc:sldChg>
      <pc:sldChg chg="del">
        <pc:chgData name="Anders Plejdrup Houmøller" userId="6c18fd073f0ef680" providerId="LiveId" clId="{EB760CA9-A4CE-46B4-AA63-BDCC44EB3FFD}" dt="2023-08-21T14:47:34.986" v="0" actId="47"/>
        <pc:sldMkLst>
          <pc:docMk/>
          <pc:sldMk cId="0" sldId="1087"/>
        </pc:sldMkLst>
      </pc:sldChg>
      <pc:sldChg chg="addSp delSp modSp add mod addAnim delAnim modAnim">
        <pc:chgData name="Anders Plejdrup Houmøller" userId="6c18fd073f0ef680" providerId="LiveId" clId="{EB760CA9-A4CE-46B4-AA63-BDCC44EB3FFD}" dt="2023-08-22T19:37:44.135" v="12953" actId="20577"/>
        <pc:sldMkLst>
          <pc:docMk/>
          <pc:sldMk cId="363866459" sldId="1464"/>
        </pc:sldMkLst>
        <pc:spChg chg="mod">
          <ac:chgData name="Anders Plejdrup Houmøller" userId="6c18fd073f0ef680" providerId="LiveId" clId="{EB760CA9-A4CE-46B4-AA63-BDCC44EB3FFD}" dt="2023-08-22T15:48:38.545" v="11175" actId="20577"/>
          <ac:spMkLst>
            <pc:docMk/>
            <pc:sldMk cId="363866459" sldId="1464"/>
            <ac:spMk id="2" creationId="{A55BBE8C-8A49-4F58-AE06-06ED2D350623}"/>
          </ac:spMkLst>
        </pc:spChg>
        <pc:spChg chg="add mod">
          <ac:chgData name="Anders Plejdrup Houmøller" userId="6c18fd073f0ef680" providerId="LiveId" clId="{EB760CA9-A4CE-46B4-AA63-BDCC44EB3FFD}" dt="2023-08-22T15:38:46.235" v="10711" actId="12788"/>
          <ac:spMkLst>
            <pc:docMk/>
            <pc:sldMk cId="363866459" sldId="1464"/>
            <ac:spMk id="3" creationId="{247E800F-91BD-82DF-195C-B7276EE0F0E0}"/>
          </ac:spMkLst>
        </pc:spChg>
        <pc:spChg chg="mod">
          <ac:chgData name="Anders Plejdrup Houmøller" userId="6c18fd073f0ef680" providerId="LiveId" clId="{EB760CA9-A4CE-46B4-AA63-BDCC44EB3FFD}" dt="2023-08-22T19:37:44.135" v="12953" actId="20577"/>
          <ac:spMkLst>
            <pc:docMk/>
            <pc:sldMk cId="363866459" sldId="1464"/>
            <ac:spMk id="20" creationId="{E171F484-B3F4-4FA1-8411-9D01EE891439}"/>
          </ac:spMkLst>
        </pc:spChg>
        <pc:spChg chg="mod">
          <ac:chgData name="Anders Plejdrup Houmøller" userId="6c18fd073f0ef680" providerId="LiveId" clId="{EB760CA9-A4CE-46B4-AA63-BDCC44EB3FFD}" dt="2023-08-22T15:36:33.142" v="10473" actId="1036"/>
          <ac:spMkLst>
            <pc:docMk/>
            <pc:sldMk cId="363866459" sldId="1464"/>
            <ac:spMk id="35" creationId="{F5380E67-EEFE-40DB-AD1F-D0CDF7970B27}"/>
          </ac:spMkLst>
        </pc:spChg>
        <pc:spChg chg="add del mod">
          <ac:chgData name="Anders Plejdrup Houmøller" userId="6c18fd073f0ef680" providerId="LiveId" clId="{EB760CA9-A4CE-46B4-AA63-BDCC44EB3FFD}" dt="2023-08-22T15:36:33.142" v="10473" actId="1036"/>
          <ac:spMkLst>
            <pc:docMk/>
            <pc:sldMk cId="363866459" sldId="1464"/>
            <ac:spMk id="36" creationId="{9FF0E29A-B56B-4CBE-AA15-FC084FD13BC7}"/>
          </ac:spMkLst>
        </pc:spChg>
        <pc:spChg chg="del">
          <ac:chgData name="Anders Plejdrup Houmøller" userId="6c18fd073f0ef680" providerId="LiveId" clId="{EB760CA9-A4CE-46B4-AA63-BDCC44EB3FFD}" dt="2023-08-22T15:36:00.368" v="10467" actId="478"/>
          <ac:spMkLst>
            <pc:docMk/>
            <pc:sldMk cId="363866459" sldId="1464"/>
            <ac:spMk id="38" creationId="{6675027D-93EF-48E3-80EA-1569CBDFC072}"/>
          </ac:spMkLst>
        </pc:spChg>
        <pc:grpChg chg="mod">
          <ac:chgData name="Anders Plejdrup Houmøller" userId="6c18fd073f0ef680" providerId="LiveId" clId="{EB760CA9-A4CE-46B4-AA63-BDCC44EB3FFD}" dt="2023-08-22T15:36:33.142" v="10473" actId="1036"/>
          <ac:grpSpMkLst>
            <pc:docMk/>
            <pc:sldMk cId="363866459" sldId="1464"/>
            <ac:grpSpMk id="7" creationId="{43B0EAA5-C393-4BEA-A04A-DD7BE2C62E7F}"/>
          </ac:grpSpMkLst>
        </pc:grpChg>
        <pc:grpChg chg="mod">
          <ac:chgData name="Anders Plejdrup Houmøller" userId="6c18fd073f0ef680" providerId="LiveId" clId="{EB760CA9-A4CE-46B4-AA63-BDCC44EB3FFD}" dt="2023-08-22T15:36:33.142" v="10473" actId="1036"/>
          <ac:grpSpMkLst>
            <pc:docMk/>
            <pc:sldMk cId="363866459" sldId="1464"/>
            <ac:grpSpMk id="19" creationId="{F2D11C66-CEF9-4501-A64E-0AE3F5A533EE}"/>
          </ac:grpSpMkLst>
        </pc:grpChg>
        <pc:grpChg chg="mod">
          <ac:chgData name="Anders Plejdrup Houmøller" userId="6c18fd073f0ef680" providerId="LiveId" clId="{EB760CA9-A4CE-46B4-AA63-BDCC44EB3FFD}" dt="2023-08-22T15:36:33.142" v="10473" actId="1036"/>
          <ac:grpSpMkLst>
            <pc:docMk/>
            <pc:sldMk cId="363866459" sldId="1464"/>
            <ac:grpSpMk id="23" creationId="{CBC58195-60CB-47CC-BE4E-524DD125F660}"/>
          </ac:grpSpMkLst>
        </pc:grpChg>
        <pc:grpChg chg="mod">
          <ac:chgData name="Anders Plejdrup Houmøller" userId="6c18fd073f0ef680" providerId="LiveId" clId="{EB760CA9-A4CE-46B4-AA63-BDCC44EB3FFD}" dt="2023-08-22T15:36:33.142" v="10473" actId="1036"/>
          <ac:grpSpMkLst>
            <pc:docMk/>
            <pc:sldMk cId="363866459" sldId="1464"/>
            <ac:grpSpMk id="29" creationId="{29EC6826-233B-4F6A-93E8-EF28392B2338}"/>
          </ac:grpSpMkLst>
        </pc:grpChg>
        <pc:grpChg chg="mod">
          <ac:chgData name="Anders Plejdrup Houmøller" userId="6c18fd073f0ef680" providerId="LiveId" clId="{EB760CA9-A4CE-46B4-AA63-BDCC44EB3FFD}" dt="2023-08-22T15:36:33.142" v="10473" actId="1036"/>
          <ac:grpSpMkLst>
            <pc:docMk/>
            <pc:sldMk cId="363866459" sldId="1464"/>
            <ac:grpSpMk id="30" creationId="{951F565B-E962-488E-A79D-4132246CD157}"/>
          </ac:grpSpMkLst>
        </pc:grpChg>
        <pc:grpChg chg="mod">
          <ac:chgData name="Anders Plejdrup Houmøller" userId="6c18fd073f0ef680" providerId="LiveId" clId="{EB760CA9-A4CE-46B4-AA63-BDCC44EB3FFD}" dt="2023-08-22T15:36:33.142" v="10473" actId="1036"/>
          <ac:grpSpMkLst>
            <pc:docMk/>
            <pc:sldMk cId="363866459" sldId="1464"/>
            <ac:grpSpMk id="37" creationId="{D9620682-AB2C-49F7-8367-2D8DA0CB9113}"/>
          </ac:grpSpMkLst>
        </pc:grpChg>
      </pc:sldChg>
      <pc:sldChg chg="delSp modSp add del mod">
        <pc:chgData name="Anders Plejdrup Houmøller" userId="6c18fd073f0ef680" providerId="LiveId" clId="{EB760CA9-A4CE-46B4-AA63-BDCC44EB3FFD}" dt="2023-08-22T15:56:21.511" v="11445" actId="47"/>
        <pc:sldMkLst>
          <pc:docMk/>
          <pc:sldMk cId="3145239103" sldId="1605"/>
        </pc:sldMkLst>
        <pc:spChg chg="mod">
          <ac:chgData name="Anders Plejdrup Houmøller" userId="6c18fd073f0ef680" providerId="LiveId" clId="{EB760CA9-A4CE-46B4-AA63-BDCC44EB3FFD}" dt="2023-08-21T14:48:58.857" v="12" actId="6549"/>
          <ac:spMkLst>
            <pc:docMk/>
            <pc:sldMk cId="3145239103" sldId="1605"/>
            <ac:spMk id="37890" creationId="{00000000-0000-0000-0000-000000000000}"/>
          </ac:spMkLst>
        </pc:spChg>
        <pc:spChg chg="mod">
          <ac:chgData name="Anders Plejdrup Houmøller" userId="6c18fd073f0ef680" providerId="LiveId" clId="{EB760CA9-A4CE-46B4-AA63-BDCC44EB3FFD}" dt="2023-08-22T14:16:58.360" v="9442" actId="14100"/>
          <ac:spMkLst>
            <pc:docMk/>
            <pc:sldMk cId="3145239103" sldId="1605"/>
            <ac:spMk id="37891" creationId="{00000000-0000-0000-0000-000000000000}"/>
          </ac:spMkLst>
        </pc:spChg>
        <pc:grpChg chg="del">
          <ac:chgData name="Anders Plejdrup Houmøller" userId="6c18fd073f0ef680" providerId="LiveId" clId="{EB760CA9-A4CE-46B4-AA63-BDCC44EB3FFD}" dt="2023-08-22T14:10:04.424" v="9135" actId="21"/>
          <ac:grpSpMkLst>
            <pc:docMk/>
            <pc:sldMk cId="3145239103" sldId="1605"/>
            <ac:grpSpMk id="2" creationId="{0F3EC6D5-3D7A-1AF8-0A4C-E3FD731C7FD6}"/>
          </ac:grpSpMkLst>
        </pc:grpChg>
      </pc:sldChg>
      <pc:sldChg chg="add">
        <pc:chgData name="Anders Plejdrup Houmøller" userId="6c18fd073f0ef680" providerId="LiveId" clId="{EB760CA9-A4CE-46B4-AA63-BDCC44EB3FFD}" dt="2023-08-22T11:50:29.322" v="7036"/>
        <pc:sldMkLst>
          <pc:docMk/>
          <pc:sldMk cId="4065470120" sldId="1687"/>
        </pc:sldMkLst>
      </pc:sldChg>
      <pc:sldChg chg="del">
        <pc:chgData name="Anders Plejdrup Houmøller" userId="6c18fd073f0ef680" providerId="LiveId" clId="{EB760CA9-A4CE-46B4-AA63-BDCC44EB3FFD}" dt="2023-08-21T14:47:34.986" v="0" actId="47"/>
        <pc:sldMkLst>
          <pc:docMk/>
          <pc:sldMk cId="1149773889" sldId="2037"/>
        </pc:sldMkLst>
      </pc:sldChg>
      <pc:sldChg chg="addSp delSp modSp del mod ord">
        <pc:chgData name="Anders Plejdrup Houmøller" userId="6c18fd073f0ef680" providerId="LiveId" clId="{EB760CA9-A4CE-46B4-AA63-BDCC44EB3FFD}" dt="2023-08-21T19:17:41.151" v="7022" actId="47"/>
        <pc:sldMkLst>
          <pc:docMk/>
          <pc:sldMk cId="2845229319" sldId="2038"/>
        </pc:sldMkLst>
        <pc:spChg chg="mod">
          <ac:chgData name="Anders Plejdrup Houmøller" userId="6c18fd073f0ef680" providerId="LiveId" clId="{EB760CA9-A4CE-46B4-AA63-BDCC44EB3FFD}" dt="2023-08-21T15:13:19.210" v="932" actId="338"/>
          <ac:spMkLst>
            <pc:docMk/>
            <pc:sldMk cId="2845229319" sldId="2038"/>
            <ac:spMk id="2" creationId="{FA214403-6C7B-2D42-40A8-4386713EAC8F}"/>
          </ac:spMkLst>
        </pc:spChg>
        <pc:spChg chg="mod">
          <ac:chgData name="Anders Plejdrup Houmøller" userId="6c18fd073f0ef680" providerId="LiveId" clId="{EB760CA9-A4CE-46B4-AA63-BDCC44EB3FFD}" dt="2023-08-21T15:13:19.210" v="932" actId="338"/>
          <ac:spMkLst>
            <pc:docMk/>
            <pc:sldMk cId="2845229319" sldId="2038"/>
            <ac:spMk id="3" creationId="{78B93BA5-4DE2-4E99-54B9-31E417F3BE18}"/>
          </ac:spMkLst>
        </pc:spChg>
        <pc:spChg chg="mod">
          <ac:chgData name="Anders Plejdrup Houmøller" userId="6c18fd073f0ef680" providerId="LiveId" clId="{EB760CA9-A4CE-46B4-AA63-BDCC44EB3FFD}" dt="2023-08-21T15:13:19.210" v="932" actId="338"/>
          <ac:spMkLst>
            <pc:docMk/>
            <pc:sldMk cId="2845229319" sldId="2038"/>
            <ac:spMk id="4" creationId="{E8D17DBC-EA07-D86F-6DCC-3141CC4FA14B}"/>
          </ac:spMkLst>
        </pc:spChg>
        <pc:spChg chg="add mod">
          <ac:chgData name="Anders Plejdrup Houmøller" userId="6c18fd073f0ef680" providerId="LiveId" clId="{EB760CA9-A4CE-46B4-AA63-BDCC44EB3FFD}" dt="2023-08-21T15:13:19.210" v="932" actId="338"/>
          <ac:spMkLst>
            <pc:docMk/>
            <pc:sldMk cId="2845229319" sldId="2038"/>
            <ac:spMk id="5" creationId="{C80C9739-8352-D31B-8FB4-BADFD7592A20}"/>
          </ac:spMkLst>
        </pc:spChg>
        <pc:spChg chg="add mod">
          <ac:chgData name="Anders Plejdrup Houmøller" userId="6c18fd073f0ef680" providerId="LiveId" clId="{EB760CA9-A4CE-46B4-AA63-BDCC44EB3FFD}" dt="2023-08-21T15:13:19.210" v="932" actId="338"/>
          <ac:spMkLst>
            <pc:docMk/>
            <pc:sldMk cId="2845229319" sldId="2038"/>
            <ac:spMk id="7" creationId="{0D312922-576E-D07F-8618-1A2B97A57687}"/>
          </ac:spMkLst>
        </pc:spChg>
        <pc:spChg chg="del mod topLvl">
          <ac:chgData name="Anders Plejdrup Houmøller" userId="6c18fd073f0ef680" providerId="LiveId" clId="{EB760CA9-A4CE-46B4-AA63-BDCC44EB3FFD}" dt="2023-08-21T15:13:29.042" v="937" actId="478"/>
          <ac:spMkLst>
            <pc:docMk/>
            <pc:sldMk cId="2845229319" sldId="2038"/>
            <ac:spMk id="15" creationId="{9C8E82FC-90B9-39FE-297B-C08D36BE3EA1}"/>
          </ac:spMkLst>
        </pc:spChg>
        <pc:spChg chg="del mod topLvl">
          <ac:chgData name="Anders Plejdrup Houmøller" userId="6c18fd073f0ef680" providerId="LiveId" clId="{EB760CA9-A4CE-46B4-AA63-BDCC44EB3FFD}" dt="2023-08-21T15:13:26.992" v="935" actId="478"/>
          <ac:spMkLst>
            <pc:docMk/>
            <pc:sldMk cId="2845229319" sldId="2038"/>
            <ac:spMk id="16" creationId="{74F21C34-9051-E7E1-83F8-94354DABC42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7" creationId="{3FF7DF38-389A-7120-348D-A74FFC7F2A8D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8" creationId="{0E901B9A-7D20-A21B-BD00-8FC3E726F981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9" creationId="{28FC09A3-BA8A-7180-1A9E-02B1A1D9795B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20" creationId="{E319C17B-2063-3694-46D8-20614D2D1287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21" creationId="{0094FDB4-A1A7-551D-1493-C9D4BBBDB203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22" creationId="{0DEB264D-78B6-DF2E-4F37-EED3EAD5A07D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23" creationId="{BF225704-01F6-F0B7-5C11-A919E3E13636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24" creationId="{7E8EC4D7-3C1D-6037-2CA9-8BC0999A14AC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25" creationId="{D99C7B41-EB5B-9E8E-B534-79C59C8EC317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26" creationId="{E790A8DF-9623-4071-7192-BDEC507400AB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27" creationId="{A923AA87-2BAF-5C59-BDCA-818DE875E2F0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28" creationId="{4FABB7DB-B3F9-6F40-B6B7-8AFDA201546C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29" creationId="{52230410-80B5-9EA8-1987-F382C2EC256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30" creationId="{8C992585-31EF-43BC-500D-95D6CA6C2138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31" creationId="{29FE0F4C-7117-F93D-4222-2A40933D7493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32" creationId="{8FD413A5-C736-698C-B6EC-60A97164EF30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33" creationId="{C93FD815-3C19-F7B8-3C76-6E676A36D08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34" creationId="{E626151B-B4C4-0E96-B140-82403FE94CD0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35" creationId="{F2EBE8BD-C4E1-F87D-5497-5E1501A5AFBA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36" creationId="{FDC405F9-EB57-DDFE-EE22-71A5A6B3DE30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37" creationId="{B2C5D831-C2F4-A361-1B5D-D2882672EEF0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38" creationId="{8FB76486-3A88-51BD-1D75-7611B7B5EB2C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39" creationId="{5BD44E92-A13C-7662-5090-788A2D4571E6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40" creationId="{F993E410-6EAA-3EEE-F82A-61BADC9A7056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41" creationId="{F0CA0304-DA5D-5FBA-4F98-746166E04B01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42" creationId="{62D1A810-1624-DFD8-418A-3B24B3BE2507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43" creationId="{1D65C714-FAE9-C111-DA7B-AA6BE4D2028D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44" creationId="{CFB2EABB-04CD-E30C-91B2-05DF22984FCD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45" creationId="{1F3ABE33-33A0-EEF8-89A4-050A91E4109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46" creationId="{F2B21A0D-EF2E-14B5-D430-7590B6BF2B68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47" creationId="{7CD57130-1D6C-6058-D911-707F4B9D0FAC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48" creationId="{5B82F369-AB05-6960-0CF7-38D9817AC158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49" creationId="{7F8E8DBD-BAC3-D861-DD76-20D517AB00E9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50" creationId="{B79C6496-9A0F-33EF-3D3B-96DFD8846C0B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51" creationId="{C8E57B60-34C9-A3A6-E317-BBE70E07C84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52" creationId="{4315960E-7631-E927-4CF7-72E078609A9D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53" creationId="{5C6D8B82-45F4-41FE-4619-D3E89E4BEF89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54" creationId="{F3109FC7-6227-E083-7CD6-58495833EC16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55" creationId="{42E382D6-ED93-456F-4D09-5AA2325B2831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56" creationId="{CB8F948D-66C4-299B-18A2-5CE7A56710A7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57" creationId="{BB5AF453-9F9C-9092-AEBC-3CF6356AD784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58" creationId="{311DAD5E-CA52-0BE2-0018-7CE03D71FEC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59" creationId="{5E8CE24B-E295-772E-4B33-E3FF1AEC9BD0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60" creationId="{A2174EB3-010C-E03B-4C44-F72CECA38966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61" creationId="{796AFE62-E741-0A0D-B0CA-3223D12931C1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62" creationId="{78538221-CF40-B8CB-7680-ED7C428BBEF2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63" creationId="{05CE2952-B220-5A07-2567-E3D1E8B0FB5F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64" creationId="{B4A02185-FCF3-C20D-40D1-918CF2FE942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65" creationId="{7D494CF0-33B5-E763-B2AD-FA12FF78EBDC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66" creationId="{A30DC0C9-5B6D-9636-CE99-AB69E0B045D7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67" creationId="{D3591108-C587-9DCF-D7B7-452F6FD1A15B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68" creationId="{4937EC66-286C-35E6-535D-B3BA8216AF24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69" creationId="{13CA0301-2B51-FC5F-16C8-774A593BB342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70" creationId="{6B8A90DB-9240-DEAC-C57E-808AE10CA364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71" creationId="{15F10817-49F8-A5A4-6049-F81F189861D4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72" creationId="{DE1B599F-BF06-C0F2-CEA9-9F11FF2A9A2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73" creationId="{49AC1226-EC67-5A99-7E16-5B58CEFA2F60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74" creationId="{A44484C0-7DF4-8F75-B616-6508C81C06DC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75" creationId="{39E2C79A-525C-5F93-F039-60AFEDB3246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76" creationId="{B6BACD2F-5F36-4C3E-CBE2-8CBE7B43AE82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77" creationId="{A0F9A4C9-5633-2D0B-942C-04E6E12F5DA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78" creationId="{02A16BA9-E3FF-0E47-66B0-BE73FBA33214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79" creationId="{8A369B86-192D-F54B-0A73-BB47FD67030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80" creationId="{0933C233-8E2E-7E18-E216-504B7A171C26}"/>
          </ac:spMkLst>
        </pc:spChg>
        <pc:spChg chg="add del mod topLvl">
          <ac:chgData name="Anders Plejdrup Houmøller" userId="6c18fd073f0ef680" providerId="LiveId" clId="{EB760CA9-A4CE-46B4-AA63-BDCC44EB3FFD}" dt="2023-08-21T15:14:12.815" v="942" actId="1076"/>
          <ac:spMkLst>
            <pc:docMk/>
            <pc:sldMk cId="2845229319" sldId="2038"/>
            <ac:spMk id="81" creationId="{38B08224-67CA-77E3-58FB-90AC0A6F8768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82" creationId="{29E1E395-E0F5-4CCF-6804-0E5BEE2C1641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83" creationId="{C041B7CF-E575-CCE2-9BB3-81B5A38CC92F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84" creationId="{324DF844-8EC8-DE2F-17E0-3A1D77E6579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85" creationId="{EA715F9D-5AE4-2504-2F80-8505838750EB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86" creationId="{FCD01A15-D1F2-9827-8C45-305D2DA7BF48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87" creationId="{2114F6CC-19B8-4F5D-EE88-49CFB754013F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88" creationId="{5767EC59-D2C8-2EC6-1371-8F030A3F585D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89" creationId="{8EF83B0D-18E9-193F-2EEC-6B4059B072E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90" creationId="{FF24237C-F071-9FE2-F86D-33DFC594F93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91" creationId="{92B078FC-77EC-A355-2B63-796412328C33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92" creationId="{F25B17F0-4B12-D55E-10E8-E226946CA54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93" creationId="{800EE029-A7A2-B82E-CB0D-9D712C969DB0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94" creationId="{D468F63F-58CF-EF81-723E-27A100CBC776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95" creationId="{37C2377F-57A6-3B78-77DC-BA585820C943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96" creationId="{4417B910-652B-DA94-3EBC-A655379166E6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97" creationId="{D6EACE58-2645-ED1B-0D29-84C6C766B1E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98" creationId="{4DE6BFE7-8495-4E6C-6AFA-5BBEB7FD94E7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99" creationId="{DB21206E-FB0E-5FC2-B7D5-690F4676D8B4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00" creationId="{F0EFC690-9642-2ED3-5748-A8C591F0B31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01" creationId="{719D8BEB-8F5F-2EAF-8108-37D85564A629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02" creationId="{62FAEB03-07B0-F66F-9962-FDBD66EC28D7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03" creationId="{71485533-579A-B951-3150-97973B8624B8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04" creationId="{1D267210-F88F-9A68-1A16-337F8BE58D9B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05" creationId="{291BE208-7FB4-AADC-3ABB-BE98E476E429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06" creationId="{B02D4A8F-6857-8964-9766-B6852416924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07" creationId="{56170E2A-5166-E0CA-9763-0360AF334FA9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08" creationId="{178B31D2-5735-2E5A-96D7-B04112404FC9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09" creationId="{E51B40CD-3118-0245-5EDC-39CB0DB35E26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10" creationId="{0FBE1A2A-FD8C-2F5A-E32C-968BF691269A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11" creationId="{A895AF68-CBE4-362D-BF1A-FC39B6FA68F4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12" creationId="{97DE17D2-0575-2A13-6CCE-5FEB7F4A9BF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13" creationId="{912C4BA8-D5F6-FB4B-F5A7-3CF51DDEE848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14" creationId="{CCE86743-7752-CEE7-72D6-C73AFCC665C8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15" creationId="{32E821D9-3540-58D7-688D-4FF84598A408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16" creationId="{094415C2-F965-15F3-AE37-300774E2834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17" creationId="{645A87F9-7335-6ADD-4516-15A4E1D984EF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18" creationId="{5A35D629-46F7-5085-32F4-779A29E5E04B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19" creationId="{E91BF166-54E9-9EBC-0E4C-200BCC7950D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20" creationId="{E52F270B-3910-F75A-86DC-6BC1DBEED397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21" creationId="{FB9EEB4E-3747-0CA4-4B2A-DCCC4B56D591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22" creationId="{67F1B0D1-70D1-B1A7-EBDA-C6797A65705B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23" creationId="{F99793DA-D4B6-49E8-4955-4B504674637F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24" creationId="{3F229D2A-8D8C-8286-4322-8B4E3BD289A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25" creationId="{84CAC2FB-9F36-DE22-1297-27A8AFC2679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26" creationId="{D2877B52-B997-5D32-4BCD-F0586851ED3C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27" creationId="{42C3DDC5-6AEB-79F4-CB8C-316BA84ADB21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28" creationId="{F64C0B6A-E63B-DE48-0959-1BA7974C1C7E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29" creationId="{398A4801-725D-4346-4669-9B7EF28A5011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30" creationId="{E923E984-6CA1-195A-FA20-C8077CD32EC7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31" creationId="{02060C2B-2876-B0C2-1121-57E406153EF4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32" creationId="{74F3AF36-45E1-508B-3B97-36650AB59D75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33" creationId="{450C15BF-AD5B-8BA4-B814-DF51764D18CD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34" creationId="{D9E13A16-2CB9-1E26-A097-98957E7D3003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35" creationId="{6CA85C9A-FEB4-8B02-702E-CEB0E7E017CA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36" creationId="{62C44AD5-63FE-CE91-7BE8-5D71099EAE23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37" creationId="{88A4EE4F-790F-D1A4-C25C-46067533466A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38" creationId="{AF9B0DBB-3B31-CD93-C054-DC3C3D76281F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39" creationId="{7B14D290-759E-23BD-3AA3-F961C0C4C4FA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40" creationId="{676620BD-EBBD-E295-40F8-00CDB7EDB797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41" creationId="{B8F77AE2-86A0-1B09-AE86-0833FEB6DD84}"/>
          </ac:spMkLst>
        </pc:spChg>
        <pc:spChg chg="mod topLvl">
          <ac:chgData name="Anders Plejdrup Houmøller" userId="6c18fd073f0ef680" providerId="LiveId" clId="{EB760CA9-A4CE-46B4-AA63-BDCC44EB3FFD}" dt="2023-08-21T15:13:24.169" v="933" actId="165"/>
          <ac:spMkLst>
            <pc:docMk/>
            <pc:sldMk cId="2845229319" sldId="2038"/>
            <ac:spMk id="142" creationId="{5C4388E9-D2CF-2609-56BE-1CBD49ACCEDF}"/>
          </ac:spMkLst>
        </pc:spChg>
        <pc:spChg chg="del mod topLvl">
          <ac:chgData name="Anders Plejdrup Houmøller" userId="6c18fd073f0ef680" providerId="LiveId" clId="{EB760CA9-A4CE-46B4-AA63-BDCC44EB3FFD}" dt="2023-08-21T15:13:27.964" v="936" actId="478"/>
          <ac:spMkLst>
            <pc:docMk/>
            <pc:sldMk cId="2845229319" sldId="2038"/>
            <ac:spMk id="143" creationId="{279D094D-F901-00B8-680D-F90ED56762EF}"/>
          </ac:spMkLst>
        </pc:spChg>
        <pc:spChg chg="add mod">
          <ac:chgData name="Anders Plejdrup Houmøller" userId="6c18fd073f0ef680" providerId="LiveId" clId="{EB760CA9-A4CE-46B4-AA63-BDCC44EB3FFD}" dt="2023-08-21T15:14:10.361" v="941" actId="571"/>
          <ac:spMkLst>
            <pc:docMk/>
            <pc:sldMk cId="2845229319" sldId="2038"/>
            <ac:spMk id="144" creationId="{0542E04D-5445-BAE6-48D0-16889671B055}"/>
          </ac:spMkLst>
        </pc:spChg>
        <pc:grpChg chg="mod">
          <ac:chgData name="Anders Plejdrup Houmøller" userId="6c18fd073f0ef680" providerId="LiveId" clId="{EB760CA9-A4CE-46B4-AA63-BDCC44EB3FFD}" dt="2023-08-21T15:13:19.210" v="932" actId="338"/>
          <ac:grpSpMkLst>
            <pc:docMk/>
            <pc:sldMk cId="2845229319" sldId="2038"/>
            <ac:grpSpMk id="1" creationId="{00000000-0000-0000-0000-000000000000}"/>
          </ac:grpSpMkLst>
        </pc:grpChg>
        <pc:grpChg chg="del mod">
          <ac:chgData name="Anders Plejdrup Houmøller" userId="6c18fd073f0ef680" providerId="LiveId" clId="{EB760CA9-A4CE-46B4-AA63-BDCC44EB3FFD}" dt="2023-08-21T15:13:24.169" v="933" actId="165"/>
          <ac:grpSpMkLst>
            <pc:docMk/>
            <pc:sldMk cId="2845229319" sldId="2038"/>
            <ac:grpSpMk id="14" creationId="{486D506D-969F-26A1-44C0-B0BB26835560}"/>
          </ac:grpSpMkLst>
        </pc:grpChg>
        <pc:picChg chg="del mod">
          <ac:chgData name="Anders Plejdrup Houmøller" userId="6c18fd073f0ef680" providerId="LiveId" clId="{EB760CA9-A4CE-46B4-AA63-BDCC44EB3FFD}" dt="2023-08-21T15:13:19.210" v="932" actId="338"/>
          <ac:picMkLst>
            <pc:docMk/>
            <pc:sldMk cId="2845229319" sldId="2038"/>
            <ac:picMk id="6" creationId="{685B2D40-8619-EDFD-5536-5435489DA41D}"/>
          </ac:picMkLst>
        </pc:picChg>
        <pc:cxnChg chg="add mod">
          <ac:chgData name="Anders Plejdrup Houmøller" userId="6c18fd073f0ef680" providerId="LiveId" clId="{EB760CA9-A4CE-46B4-AA63-BDCC44EB3FFD}" dt="2023-08-21T15:13:19.210" v="932" actId="338"/>
          <ac:cxnSpMkLst>
            <pc:docMk/>
            <pc:sldMk cId="2845229319" sldId="2038"/>
            <ac:cxnSpMk id="9" creationId="{865D0BE5-F7B0-DEDC-0A8A-256470DC4F2C}"/>
          </ac:cxnSpMkLst>
        </pc:cxnChg>
        <pc:cxnChg chg="add mod">
          <ac:chgData name="Anders Plejdrup Houmøller" userId="6c18fd073f0ef680" providerId="LiveId" clId="{EB760CA9-A4CE-46B4-AA63-BDCC44EB3FFD}" dt="2023-08-21T15:13:19.210" v="932" actId="338"/>
          <ac:cxnSpMkLst>
            <pc:docMk/>
            <pc:sldMk cId="2845229319" sldId="2038"/>
            <ac:cxnSpMk id="12" creationId="{6EF63E76-3ED5-F6CD-4D63-738238BF9B04}"/>
          </ac:cxnSpMkLst>
        </pc:cxnChg>
      </pc:sldChg>
      <pc:sldChg chg="addSp modSp add mod">
        <pc:chgData name="Anders Plejdrup Houmøller" userId="6c18fd073f0ef680" providerId="LiveId" clId="{EB760CA9-A4CE-46B4-AA63-BDCC44EB3FFD}" dt="2023-08-22T16:30:09.350" v="12349" actId="1036"/>
        <pc:sldMkLst>
          <pc:docMk/>
          <pc:sldMk cId="3195620277" sldId="2039"/>
        </pc:sldMkLst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4" creationId="{547C44E9-BC21-C004-AC05-149A0D3506E0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5" creationId="{F4A8868B-EE4A-4B94-DDFA-7B29942C9FAA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6" creationId="{092B90E5-2523-9E12-26A1-AF8454B76AA5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7" creationId="{C6D6A7C7-C00F-C2C7-F1F5-27621FEC9DB2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8" creationId="{0B913B6F-DB10-929A-5DC6-D05ED91C9C31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9" creationId="{F38EB96A-5907-C127-8D60-850BC9789CA7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10" creationId="{0DA4DBD5-40BC-71F4-F183-992B31C63D4C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11" creationId="{AC8C4E2E-071F-DDDB-5DCB-549E5C876F22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12" creationId="{FD05242F-BA64-A857-B531-8A536511BDB7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13" creationId="{FD3C63C7-370A-A735-FF22-CA2A2C4AD645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14" creationId="{98BC793D-C4C4-7630-EA8B-18ACD4F661EA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16" creationId="{88E7908C-0778-5658-5CF9-BA8D1BC78C82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17" creationId="{B8663491-379D-93B6-62CB-E084A8F977E8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18" creationId="{C7409C2C-494F-E3C8-80AA-DCF86175F032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19" creationId="{F89C252B-60C9-3663-0979-21BD418146EF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20" creationId="{F85F911D-0382-FA48-82F8-97BF8AC8BB33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21" creationId="{27BED4F0-91B2-CD75-4C21-A6A4BE4E2699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22" creationId="{633ECF87-92D2-E349-6401-931F62149D18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23" creationId="{E997FDBE-410E-0392-51CE-F6F269840FBA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24" creationId="{C621AE1E-6A60-8DF0-A3AF-ACEA4FD97336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25" creationId="{A2D581DB-F837-A508-A0D0-D12C9DA57235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26" creationId="{0E8D808D-D9E5-4446-2C05-2790B73107FE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27" creationId="{4C69D815-E15D-A291-B416-F6D7800DDE0F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28" creationId="{58DDBD22-2583-5234-D805-2AA3AC76604F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29" creationId="{1D871339-D8AD-FF12-BD86-6876BA6C90F4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30" creationId="{5BEDC567-767E-A5E0-8456-E84641FBE87F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31" creationId="{FC6460E8-A61A-4B41-4D08-9D8E6035EAAD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32" creationId="{1E57DF35-FCC9-91D2-BC4A-E04EB78146A5}"/>
          </ac:spMkLst>
        </pc:spChg>
        <pc:spChg chg="mod">
          <ac:chgData name="Anders Plejdrup Houmøller" userId="6c18fd073f0ef680" providerId="LiveId" clId="{EB760CA9-A4CE-46B4-AA63-BDCC44EB3FFD}" dt="2023-08-22T16:30:09.350" v="12349" actId="1036"/>
          <ac:spMkLst>
            <pc:docMk/>
            <pc:sldMk cId="3195620277" sldId="2039"/>
            <ac:spMk id="33" creationId="{3B8849D6-C673-2F2F-985C-50F405C19650}"/>
          </ac:spMkLst>
        </pc:spChg>
        <pc:spChg chg="mod">
          <ac:chgData name="Anders Plejdrup Houmøller" userId="6c18fd073f0ef680" providerId="LiveId" clId="{EB760CA9-A4CE-46B4-AA63-BDCC44EB3FFD}" dt="2023-08-22T16:30:05.442" v="12334" actId="1035"/>
          <ac:spMkLst>
            <pc:docMk/>
            <pc:sldMk cId="3195620277" sldId="2039"/>
            <ac:spMk id="36869" creationId="{00000000-0000-0000-0000-000000000000}"/>
          </ac:spMkLst>
        </pc:spChg>
        <pc:grpChg chg="add mod">
          <ac:chgData name="Anders Plejdrup Houmøller" userId="6c18fd073f0ef680" providerId="LiveId" clId="{EB760CA9-A4CE-46B4-AA63-BDCC44EB3FFD}" dt="2023-08-22T16:30:09.350" v="12349" actId="1036"/>
          <ac:grpSpMkLst>
            <pc:docMk/>
            <pc:sldMk cId="3195620277" sldId="2039"/>
            <ac:grpSpMk id="3" creationId="{D3C1DCEE-6EFE-D1DC-6BDB-15CD949C23CE}"/>
          </ac:grpSpMkLst>
        </pc:grpChg>
        <pc:grpChg chg="add mod">
          <ac:chgData name="Anders Plejdrup Houmøller" userId="6c18fd073f0ef680" providerId="LiveId" clId="{EB760CA9-A4CE-46B4-AA63-BDCC44EB3FFD}" dt="2023-08-22T16:30:09.350" v="12349" actId="1036"/>
          <ac:grpSpMkLst>
            <pc:docMk/>
            <pc:sldMk cId="3195620277" sldId="2039"/>
            <ac:grpSpMk id="15" creationId="{C61EFD38-7EE7-2BCC-4C76-BDE8AEA8E752}"/>
          </ac:grpSpMkLst>
        </pc:grpChg>
        <pc:grpChg chg="add mod">
          <ac:chgData name="Anders Plejdrup Houmøller" userId="6c18fd073f0ef680" providerId="LiveId" clId="{EB760CA9-A4CE-46B4-AA63-BDCC44EB3FFD}" dt="2023-08-22T16:30:09.350" v="12349" actId="1036"/>
          <ac:grpSpMkLst>
            <pc:docMk/>
            <pc:sldMk cId="3195620277" sldId="2039"/>
            <ac:grpSpMk id="34" creationId="{30BB3995-A364-A981-929F-790E140B3A1B}"/>
          </ac:grpSpMkLst>
        </pc:grpChg>
      </pc:sldChg>
      <pc:sldChg chg="addSp modSp new mod modAnim">
        <pc:chgData name="Anders Plejdrup Houmøller" userId="6c18fd073f0ef680" providerId="LiveId" clId="{EB760CA9-A4CE-46B4-AA63-BDCC44EB3FFD}" dt="2023-08-24T13:04:35.294" v="12993" actId="20577"/>
        <pc:sldMkLst>
          <pc:docMk/>
          <pc:sldMk cId="2473342221" sldId="2040"/>
        </pc:sldMkLst>
        <pc:spChg chg="mod">
          <ac:chgData name="Anders Plejdrup Houmøller" userId="6c18fd073f0ef680" providerId="LiveId" clId="{EB760CA9-A4CE-46B4-AA63-BDCC44EB3FFD}" dt="2023-08-21T14:58:37.649" v="173" actId="790"/>
          <ac:spMkLst>
            <pc:docMk/>
            <pc:sldMk cId="2473342221" sldId="2040"/>
            <ac:spMk id="2" creationId="{2EC0556E-7F30-D7CB-6ED5-C660D3883757}"/>
          </ac:spMkLst>
        </pc:spChg>
        <pc:spChg chg="mod">
          <ac:chgData name="Anders Plejdrup Houmøller" userId="6c18fd073f0ef680" providerId="LiveId" clId="{EB760CA9-A4CE-46B4-AA63-BDCC44EB3FFD}" dt="2023-08-21T14:58:37.649" v="173" actId="790"/>
          <ac:spMkLst>
            <pc:docMk/>
            <pc:sldMk cId="2473342221" sldId="2040"/>
            <ac:spMk id="3" creationId="{E030F832-5C18-CCCD-3383-81970A625563}"/>
          </ac:spMkLst>
        </pc:spChg>
        <pc:spChg chg="mod">
          <ac:chgData name="Anders Plejdrup Houmøller" userId="6c18fd073f0ef680" providerId="LiveId" clId="{EB760CA9-A4CE-46B4-AA63-BDCC44EB3FFD}" dt="2023-08-22T11:59:21.356" v="7414" actId="14100"/>
          <ac:spMkLst>
            <pc:docMk/>
            <pc:sldMk cId="2473342221" sldId="2040"/>
            <ac:spMk id="4" creationId="{5D9449DC-F56C-52E7-A45D-4C8F4A35B934}"/>
          </ac:spMkLst>
        </pc:spChg>
        <pc:spChg chg="mod ord">
          <ac:chgData name="Anders Plejdrup Houmøller" userId="6c18fd073f0ef680" providerId="LiveId" clId="{EB760CA9-A4CE-46B4-AA63-BDCC44EB3FFD}" dt="2023-08-24T13:04:35.294" v="12993" actId="20577"/>
          <ac:spMkLst>
            <pc:docMk/>
            <pc:sldMk cId="2473342221" sldId="2040"/>
            <ac:spMk id="5" creationId="{B8E1B5A7-37C1-1089-A2AC-585E8635BD9B}"/>
          </ac:spMkLst>
        </pc:spChg>
        <pc:spChg chg="add mod">
          <ac:chgData name="Anders Plejdrup Houmøller" userId="6c18fd073f0ef680" providerId="LiveId" clId="{EB760CA9-A4CE-46B4-AA63-BDCC44EB3FFD}" dt="2023-08-22T17:00:20.135" v="12860"/>
          <ac:spMkLst>
            <pc:docMk/>
            <pc:sldMk cId="2473342221" sldId="2040"/>
            <ac:spMk id="8" creationId="{171DD947-8522-B143-3F97-E8B274568109}"/>
          </ac:spMkLst>
        </pc:spChg>
        <pc:picChg chg="add mod">
          <ac:chgData name="Anders Plejdrup Houmøller" userId="6c18fd073f0ef680" providerId="LiveId" clId="{EB760CA9-A4CE-46B4-AA63-BDCC44EB3FFD}" dt="2023-08-22T16:59:47.978" v="12853" actId="1037"/>
          <ac:picMkLst>
            <pc:docMk/>
            <pc:sldMk cId="2473342221" sldId="2040"/>
            <ac:picMk id="7" creationId="{15BF8879-C90B-F0AD-A712-1721FB686228}"/>
          </ac:picMkLst>
        </pc:picChg>
      </pc:sldChg>
      <pc:sldChg chg="addSp delSp modSp add mod ord delAnim modAnim">
        <pc:chgData name="Anders Plejdrup Houmøller" userId="6c18fd073f0ef680" providerId="LiveId" clId="{EB760CA9-A4CE-46B4-AA63-BDCC44EB3FFD}" dt="2023-08-24T13:18:07.775" v="13616" actId="1038"/>
        <pc:sldMkLst>
          <pc:docMk/>
          <pc:sldMk cId="1135891326" sldId="2041"/>
        </pc:sldMkLst>
        <pc:spChg chg="mod">
          <ac:chgData name="Anders Plejdrup Houmøller" userId="6c18fd073f0ef680" providerId="LiveId" clId="{EB760CA9-A4CE-46B4-AA63-BDCC44EB3FFD}" dt="2023-08-21T15:14:47.621" v="947" actId="338"/>
          <ac:spMkLst>
            <pc:docMk/>
            <pc:sldMk cId="1135891326" sldId="2041"/>
            <ac:spMk id="2" creationId="{FA214403-6C7B-2D42-40A8-4386713EAC8F}"/>
          </ac:spMkLst>
        </pc:spChg>
        <pc:spChg chg="mod">
          <ac:chgData name="Anders Plejdrup Houmøller" userId="6c18fd073f0ef680" providerId="LiveId" clId="{EB760CA9-A4CE-46B4-AA63-BDCC44EB3FFD}" dt="2023-08-21T15:14:47.621" v="947" actId="338"/>
          <ac:spMkLst>
            <pc:docMk/>
            <pc:sldMk cId="1135891326" sldId="2041"/>
            <ac:spMk id="3" creationId="{78B93BA5-4DE2-4E99-54B9-31E417F3BE18}"/>
          </ac:spMkLst>
        </pc:spChg>
        <pc:spChg chg="mod">
          <ac:chgData name="Anders Plejdrup Houmøller" userId="6c18fd073f0ef680" providerId="LiveId" clId="{EB760CA9-A4CE-46B4-AA63-BDCC44EB3FFD}" dt="2023-08-22T11:59:30.984" v="7422" actId="14100"/>
          <ac:spMkLst>
            <pc:docMk/>
            <pc:sldMk cId="1135891326" sldId="2041"/>
            <ac:spMk id="4" creationId="{E8D17DBC-EA07-D86F-6DCC-3141CC4FA14B}"/>
          </ac:spMkLst>
        </pc:spChg>
        <pc:spChg chg="del mod">
          <ac:chgData name="Anders Plejdrup Houmøller" userId="6c18fd073f0ef680" providerId="LiveId" clId="{EB760CA9-A4CE-46B4-AA63-BDCC44EB3FFD}" dt="2023-08-21T15:18:07.482" v="990" actId="478"/>
          <ac:spMkLst>
            <pc:docMk/>
            <pc:sldMk cId="1135891326" sldId="2041"/>
            <ac:spMk id="5" creationId="{C80C9739-8352-D31B-8FB4-BADFD7592A20}"/>
          </ac:spMkLst>
        </pc:spChg>
        <pc:spChg chg="del mod">
          <ac:chgData name="Anders Plejdrup Houmøller" userId="6c18fd073f0ef680" providerId="LiveId" clId="{EB760CA9-A4CE-46B4-AA63-BDCC44EB3FFD}" dt="2023-08-21T15:17:50.979" v="987" actId="21"/>
          <ac:spMkLst>
            <pc:docMk/>
            <pc:sldMk cId="1135891326" sldId="2041"/>
            <ac:spMk id="7" creationId="{0D312922-576E-D07F-8618-1A2B97A57687}"/>
          </ac:spMkLst>
        </pc:spChg>
        <pc:spChg chg="del mod topLvl">
          <ac:chgData name="Anders Plejdrup Houmøller" userId="6c18fd073f0ef680" providerId="LiveId" clId="{EB760CA9-A4CE-46B4-AA63-BDCC44EB3FFD}" dt="2023-08-21T15:14:55.955" v="950" actId="478"/>
          <ac:spMkLst>
            <pc:docMk/>
            <pc:sldMk cId="1135891326" sldId="2041"/>
            <ac:spMk id="10" creationId="{2D15D97D-1E27-8AA6-07E6-0454A4DF3639}"/>
          </ac:spMkLst>
        </pc:spChg>
        <pc:spChg chg="del mod topLvl">
          <ac:chgData name="Anders Plejdrup Houmøller" userId="6c18fd073f0ef680" providerId="LiveId" clId="{EB760CA9-A4CE-46B4-AA63-BDCC44EB3FFD}" dt="2023-08-21T15:14:57.056" v="951" actId="478"/>
          <ac:spMkLst>
            <pc:docMk/>
            <pc:sldMk cId="1135891326" sldId="2041"/>
            <ac:spMk id="11" creationId="{4B748856-F658-D969-4128-9F052DCE7DCA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3" creationId="{695EB4C1-F94C-9E9D-9AA9-B5149923A884}"/>
          </ac:spMkLst>
        </pc:spChg>
        <pc:spChg chg="add del mod topLvl">
          <ac:chgData name="Anders Plejdrup Houmøller" userId="6c18fd073f0ef680" providerId="LiveId" clId="{EB760CA9-A4CE-46B4-AA63-BDCC44EB3FFD}" dt="2023-08-21T17:05:43.552" v="2962" actId="478"/>
          <ac:spMkLst>
            <pc:docMk/>
            <pc:sldMk cId="1135891326" sldId="2041"/>
            <ac:spMk id="14" creationId="{BB4095FD-BE2D-96A9-683B-BFBE035E86E6}"/>
          </ac:spMkLst>
        </pc:spChg>
        <pc:spChg chg="add del mod topLvl">
          <ac:chgData name="Anders Plejdrup Houmøller" userId="6c18fd073f0ef680" providerId="LiveId" clId="{EB760CA9-A4CE-46B4-AA63-BDCC44EB3FFD}" dt="2023-08-21T17:05:42.625" v="2961" actId="478"/>
          <ac:spMkLst>
            <pc:docMk/>
            <pc:sldMk cId="1135891326" sldId="2041"/>
            <ac:spMk id="15" creationId="{D7156391-7E6A-1BF7-632F-19A71AAD67AD}"/>
          </ac:spMkLst>
        </pc:spChg>
        <pc:spChg chg="add del mod topLvl">
          <ac:chgData name="Anders Plejdrup Houmøller" userId="6c18fd073f0ef680" providerId="LiveId" clId="{EB760CA9-A4CE-46B4-AA63-BDCC44EB3FFD}" dt="2023-08-21T17:05:41.259" v="2960" actId="478"/>
          <ac:spMkLst>
            <pc:docMk/>
            <pc:sldMk cId="1135891326" sldId="2041"/>
            <ac:spMk id="16" creationId="{D96B38DF-63A1-0329-92F5-01D5BE43F250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7" creationId="{C65CB3A7-C765-40DF-CC6F-50CDC446147E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8" creationId="{E9C63A4E-4D1D-5650-64B9-F7C7F7347E72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9" creationId="{2814E869-5157-48B3-A8D1-EA0883A36E55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0" creationId="{DA097E20-A407-20CC-B74D-38F1766B908D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1" creationId="{34C6E9E6-0EDF-F1D5-6796-E7F3325F20F1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2" creationId="{805159AC-4689-0B94-DE29-0F87174D4474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3" creationId="{88F927B3-69CA-8096-8F3C-1EEE173D0527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4" creationId="{FF46FE0B-84EC-D4D7-C95C-5D1B5B64CE4D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5" creationId="{63575E1E-4952-4F8A-B76B-364BD865D463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6" creationId="{4A9DD319-EBE1-4A2E-600A-6ABC51AC185A}"/>
          </ac:spMkLst>
        </pc:spChg>
        <pc:spChg chg="del mod topLvl">
          <ac:chgData name="Anders Plejdrup Houmøller" userId="6c18fd073f0ef680" providerId="LiveId" clId="{EB760CA9-A4CE-46B4-AA63-BDCC44EB3FFD}" dt="2023-08-21T17:06:21.828" v="2980" actId="478"/>
          <ac:spMkLst>
            <pc:docMk/>
            <pc:sldMk cId="1135891326" sldId="2041"/>
            <ac:spMk id="27" creationId="{C0703188-70FE-7F95-287E-C58AC741F6E9}"/>
          </ac:spMkLst>
        </pc:spChg>
        <pc:spChg chg="del mod topLvl">
          <ac:chgData name="Anders Plejdrup Houmøller" userId="6c18fd073f0ef680" providerId="LiveId" clId="{EB760CA9-A4CE-46B4-AA63-BDCC44EB3FFD}" dt="2023-08-21T17:06:20.575" v="2979" actId="478"/>
          <ac:spMkLst>
            <pc:docMk/>
            <pc:sldMk cId="1135891326" sldId="2041"/>
            <ac:spMk id="28" creationId="{A88250F2-650E-F753-6C53-42F4D90E33A7}"/>
          </ac:spMkLst>
        </pc:spChg>
        <pc:spChg chg="add mod topLvl">
          <ac:chgData name="Anders Plejdrup Houmøller" userId="6c18fd073f0ef680" providerId="LiveId" clId="{EB760CA9-A4CE-46B4-AA63-BDCC44EB3FFD}" dt="2023-08-24T13:18:07.775" v="13616" actId="1038"/>
          <ac:spMkLst>
            <pc:docMk/>
            <pc:sldMk cId="1135891326" sldId="2041"/>
            <ac:spMk id="29" creationId="{0822AFC8-AC00-9497-96B7-3658B5FEEEC5}"/>
          </ac:spMkLst>
        </pc:spChg>
        <pc:spChg chg="del mod topLvl">
          <ac:chgData name="Anders Plejdrup Houmøller" userId="6c18fd073f0ef680" providerId="LiveId" clId="{EB760CA9-A4CE-46B4-AA63-BDCC44EB3FFD}" dt="2023-08-21T17:06:19.086" v="2978" actId="478"/>
          <ac:spMkLst>
            <pc:docMk/>
            <pc:sldMk cId="1135891326" sldId="2041"/>
            <ac:spMk id="29" creationId="{EF038AAE-35AD-2311-543D-190F6875C63A}"/>
          </ac:spMkLst>
        </pc:spChg>
        <pc:spChg chg="add del mod or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30" creationId="{D705F658-DFF3-970B-6BBE-A705D8A7D8E7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31" creationId="{16FF1D4E-CFFF-0DC5-F7C8-B9C072B694CE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32" creationId="{6CC7551F-B2ED-3324-1C65-B0A7CC767E2D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33" creationId="{22159671-D44C-BCD0-B70F-627CE236D7D9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34" creationId="{C9D11F16-9043-61D0-5292-8EC5C3BA6648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35" creationId="{0BC23FA6-8A98-E47C-26D5-ED8EB2145A3E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36" creationId="{80E43612-8A5F-B370-0D67-6095D0920B24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37" creationId="{2B8D1F40-B0F4-49E5-358B-F1ED2D1B5FEA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38" creationId="{A0CD2211-7E7B-AC7B-A681-794CBB872D42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39" creationId="{B6F90EB0-A6B0-325E-2C0F-45B5FDBC3B1A}"/>
          </ac:spMkLst>
        </pc:spChg>
        <pc:spChg chg="del mod topLvl">
          <ac:chgData name="Anders Plejdrup Houmøller" userId="6c18fd073f0ef680" providerId="LiveId" clId="{EB760CA9-A4CE-46B4-AA63-BDCC44EB3FFD}" dt="2023-08-21T15:17:58.579" v="988" actId="21"/>
          <ac:spMkLst>
            <pc:docMk/>
            <pc:sldMk cId="1135891326" sldId="2041"/>
            <ac:spMk id="40" creationId="{B68E1080-3E7D-23F6-F991-6E0C3E55A23E}"/>
          </ac:spMkLst>
        </pc:spChg>
        <pc:spChg chg="add del mod topLvl">
          <ac:chgData name="Anders Plejdrup Houmøller" userId="6c18fd073f0ef680" providerId="LiveId" clId="{EB760CA9-A4CE-46B4-AA63-BDCC44EB3FFD}" dt="2023-08-21T15:15:30.555" v="960" actId="478"/>
          <ac:spMkLst>
            <pc:docMk/>
            <pc:sldMk cId="1135891326" sldId="2041"/>
            <ac:spMk id="41" creationId="{B865CE48-76DF-FACB-AB90-8DBD93147024}"/>
          </ac:spMkLst>
        </pc:spChg>
        <pc:spChg chg="add del mod topLvl">
          <ac:chgData name="Anders Plejdrup Houmøller" userId="6c18fd073f0ef680" providerId="LiveId" clId="{EB760CA9-A4CE-46B4-AA63-BDCC44EB3FFD}" dt="2023-08-21T15:15:30.555" v="960" actId="478"/>
          <ac:spMkLst>
            <pc:docMk/>
            <pc:sldMk cId="1135891326" sldId="2041"/>
            <ac:spMk id="42" creationId="{B9C64BC5-9653-BFA5-4A42-007AA719357F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43" creationId="{5DCC6478-A759-0141-5BE6-40785004A1DC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44" creationId="{26EE8207-7A0B-0D0F-A382-11E3BBCCA1EE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45" creationId="{73519D07-22DE-91E8-6545-2E35F5B29AF8}"/>
          </ac:spMkLst>
        </pc:spChg>
        <pc:spChg chg="add mod">
          <ac:chgData name="Anders Plejdrup Houmøller" userId="6c18fd073f0ef680" providerId="LiveId" clId="{EB760CA9-A4CE-46B4-AA63-BDCC44EB3FFD}" dt="2023-08-21T17:57:47.545" v="4386" actId="1037"/>
          <ac:spMkLst>
            <pc:docMk/>
            <pc:sldMk cId="1135891326" sldId="2041"/>
            <ac:spMk id="46" creationId="{A450086B-ECAB-ADF9-3757-4AAF43E99FA6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46" creationId="{A63AD5ED-BC6F-8622-D962-B07D74547EEA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47" creationId="{3B0457B1-2EE5-1EF3-347F-4FEECF31509E}"/>
          </ac:spMkLst>
        </pc:spChg>
        <pc:spChg chg="add mod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47" creationId="{50608CC0-61A7-3B2F-3786-329D3FCB6EB5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48" creationId="{6DAC1199-A626-A37B-2C5E-E7DD422EDCE4}"/>
          </ac:spMkLst>
        </pc:spChg>
        <pc:spChg chg="add mod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48" creationId="{8167F4ED-FBE2-FB98-798A-40E0990FBAD9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49" creationId="{9844F9C3-087A-6AA5-D585-31F942CE3B60}"/>
          </ac:spMkLst>
        </pc:spChg>
        <pc:spChg chg="add mod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49" creationId="{ECB77F04-6A3A-C8E7-850E-AD9A83A1742C}"/>
          </ac:spMkLst>
        </pc:spChg>
        <pc:spChg chg="add mod">
          <ac:chgData name="Anders Plejdrup Houmøller" userId="6c18fd073f0ef680" providerId="LiveId" clId="{EB760CA9-A4CE-46B4-AA63-BDCC44EB3FFD}" dt="2023-08-21T17:57:28.371" v="4368" actId="1036"/>
          <ac:spMkLst>
            <pc:docMk/>
            <pc:sldMk cId="1135891326" sldId="2041"/>
            <ac:spMk id="50" creationId="{2AD99287-164E-D07D-2D36-908F70270F00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50" creationId="{F55CC8A3-F04C-B6DB-1A1D-834E95283129}"/>
          </ac:spMkLst>
        </pc:spChg>
        <pc:spChg chg="add mod">
          <ac:chgData name="Anders Plejdrup Houmøller" userId="6c18fd073f0ef680" providerId="LiveId" clId="{EB760CA9-A4CE-46B4-AA63-BDCC44EB3FFD}" dt="2023-08-21T18:01:46.130" v="4450" actId="20577"/>
          <ac:spMkLst>
            <pc:docMk/>
            <pc:sldMk cId="1135891326" sldId="2041"/>
            <ac:spMk id="51" creationId="{25597110-724C-D738-4060-75BDDBB3D66F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51" creationId="{F09ED768-F62F-2FE2-4FF3-256F2E6A3675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52" creationId="{096504F6-77C0-EA79-13A2-40F49FE52B1B}"/>
          </ac:spMkLst>
        </pc:spChg>
        <pc:spChg chg="add del mod">
          <ac:chgData name="Anders Plejdrup Houmøller" userId="6c18fd073f0ef680" providerId="LiveId" clId="{EB760CA9-A4CE-46B4-AA63-BDCC44EB3FFD}" dt="2023-08-21T17:56:52.966" v="4352" actId="478"/>
          <ac:spMkLst>
            <pc:docMk/>
            <pc:sldMk cId="1135891326" sldId="2041"/>
            <ac:spMk id="52" creationId="{9F180298-467E-607C-A924-0345478046A1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53" creationId="{403DCB2A-AE13-C94B-7D9D-52195BA2B652}"/>
          </ac:spMkLst>
        </pc:spChg>
        <pc:spChg chg="add del mod">
          <ac:chgData name="Anders Plejdrup Houmøller" userId="6c18fd073f0ef680" providerId="LiveId" clId="{EB760CA9-A4CE-46B4-AA63-BDCC44EB3FFD}" dt="2023-08-21T17:56:55.179" v="4353" actId="478"/>
          <ac:spMkLst>
            <pc:docMk/>
            <pc:sldMk cId="1135891326" sldId="2041"/>
            <ac:spMk id="53" creationId="{4F58ADD5-BE89-77D5-6681-72238ECB6016}"/>
          </ac:spMkLst>
        </pc:spChg>
        <pc:spChg chg="add del mod">
          <ac:chgData name="Anders Plejdrup Houmøller" userId="6c18fd073f0ef680" providerId="LiveId" clId="{EB760CA9-A4CE-46B4-AA63-BDCC44EB3FFD}" dt="2023-08-21T17:56:47.498" v="4350" actId="478"/>
          <ac:spMkLst>
            <pc:docMk/>
            <pc:sldMk cId="1135891326" sldId="2041"/>
            <ac:spMk id="54" creationId="{00698F67-819C-F87B-F920-8C080503C203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54" creationId="{1878292D-0995-AE44-56BF-094A1EF9DF74}"/>
          </ac:spMkLst>
        </pc:spChg>
        <pc:spChg chg="add del mod">
          <ac:chgData name="Anders Plejdrup Houmøller" userId="6c18fd073f0ef680" providerId="LiveId" clId="{EB760CA9-A4CE-46B4-AA63-BDCC44EB3FFD}" dt="2023-08-21T17:56:50.115" v="4351" actId="478"/>
          <ac:spMkLst>
            <pc:docMk/>
            <pc:sldMk cId="1135891326" sldId="2041"/>
            <ac:spMk id="55" creationId="{6A6A6A2E-7F08-F0F2-3DC3-EF77C8CEEE7E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55" creationId="{884FD7FC-135A-DF90-CE64-A8DD106589AC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56" creationId="{0C1419A6-F19D-66B4-E732-E950512FD037}"/>
          </ac:spMkLst>
        </pc:spChg>
        <pc:spChg chg="add del mod">
          <ac:chgData name="Anders Plejdrup Houmøller" userId="6c18fd073f0ef680" providerId="LiveId" clId="{EB760CA9-A4CE-46B4-AA63-BDCC44EB3FFD}" dt="2023-08-21T17:56:44.896" v="4349" actId="478"/>
          <ac:spMkLst>
            <pc:docMk/>
            <pc:sldMk cId="1135891326" sldId="2041"/>
            <ac:spMk id="56" creationId="{E9CC5476-F1B7-8624-B954-4C6E7F9D18B0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57" creationId="{B354382E-17BA-B88E-60EA-D0E52ECC132E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58" creationId="{69A1F772-A341-186A-E9F0-27C8A16A85A9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59" creationId="{835465E5-5795-E88C-597E-9C5DAF9C9D8E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60" creationId="{93A33304-19DD-9ED5-C450-F4E331AB365F}"/>
          </ac:spMkLst>
        </pc:spChg>
        <pc:spChg chg="mod topLvl">
          <ac:chgData name="Anders Plejdrup Houmøller" userId="6c18fd073f0ef680" providerId="LiveId" clId="{EB760CA9-A4CE-46B4-AA63-BDCC44EB3FFD}" dt="2023-08-21T18:06:35.863" v="4820" actId="164"/>
          <ac:spMkLst>
            <pc:docMk/>
            <pc:sldMk cId="1135891326" sldId="2041"/>
            <ac:spMk id="60" creationId="{D2FFD4E5-A2B9-BFF5-E089-6FEE92F5644C}"/>
          </ac:spMkLst>
        </pc:spChg>
        <pc:spChg chg="mod topLvl">
          <ac:chgData name="Anders Plejdrup Houmøller" userId="6c18fd073f0ef680" providerId="LiveId" clId="{EB760CA9-A4CE-46B4-AA63-BDCC44EB3FFD}" dt="2023-08-21T18:06:35.863" v="4820" actId="164"/>
          <ac:spMkLst>
            <pc:docMk/>
            <pc:sldMk cId="1135891326" sldId="2041"/>
            <ac:spMk id="61" creationId="{7C427CEC-29F7-7275-1741-4AFAA64DE4EA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61" creationId="{B1813D73-781D-4EF1-1921-EFC35834BD5D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62" creationId="{8738F84A-0A91-F38A-24F4-DB7FAC6431AD}"/>
          </ac:spMkLst>
        </pc:spChg>
        <pc:spChg chg="add mod ord">
          <ac:chgData name="Anders Plejdrup Houmøller" userId="6c18fd073f0ef680" providerId="LiveId" clId="{EB760CA9-A4CE-46B4-AA63-BDCC44EB3FFD}" dt="2023-08-21T18:10:52.214" v="5251" actId="164"/>
          <ac:spMkLst>
            <pc:docMk/>
            <pc:sldMk cId="1135891326" sldId="2041"/>
            <ac:spMk id="63" creationId="{E0141555-416A-3659-10EB-8C33438E67A2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63" creationId="{E7190A9E-D2DA-8B27-D1F2-4080542A9A83}"/>
          </ac:spMkLst>
        </pc:spChg>
        <pc:spChg chg="add mod">
          <ac:chgData name="Anders Plejdrup Houmøller" userId="6c18fd073f0ef680" providerId="LiveId" clId="{EB760CA9-A4CE-46B4-AA63-BDCC44EB3FFD}" dt="2023-08-21T18:10:52.214" v="5251" actId="164"/>
          <ac:spMkLst>
            <pc:docMk/>
            <pc:sldMk cId="1135891326" sldId="2041"/>
            <ac:spMk id="64" creationId="{90D16E0D-EFA4-0B87-D169-EC2C31FB04C4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64" creationId="{B15262F8-4394-CF95-D06E-9C07DC331110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65" creationId="{261F2BAE-1701-26EB-32A9-146EDFC5C591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66" creationId="{3F45E3C0-F4A6-D899-33F9-E8833C76E5FF}"/>
          </ac:spMkLst>
        </pc:spChg>
        <pc:spChg chg="add mod">
          <ac:chgData name="Anders Plejdrup Houmøller" userId="6c18fd073f0ef680" providerId="LiveId" clId="{EB760CA9-A4CE-46B4-AA63-BDCC44EB3FFD}" dt="2023-08-21T19:18:29.365" v="7032" actId="207"/>
          <ac:spMkLst>
            <pc:docMk/>
            <pc:sldMk cId="1135891326" sldId="2041"/>
            <ac:spMk id="66" creationId="{FBAB4EC7-C15C-D8C3-335A-9F40E1064D29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67" creationId="{245D7554-A431-E076-F189-099957D24360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68" creationId="{2FC87FEB-EB26-F7CC-8D77-00D72C7C6674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69" creationId="{BF0C3565-07C0-ED66-0A2F-9BEE743B35CA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70" creationId="{D118F0D3-C008-B7F3-1036-D1300EEB2C97}"/>
          </ac:spMkLst>
        </pc:spChg>
        <pc:spChg chg="del mod topLvl">
          <ac:chgData name="Anders Plejdrup Houmøller" userId="6c18fd073f0ef680" providerId="LiveId" clId="{EB760CA9-A4CE-46B4-AA63-BDCC44EB3FFD}" dt="2023-08-21T15:15:08.113" v="954" actId="478"/>
          <ac:spMkLst>
            <pc:docMk/>
            <pc:sldMk cId="1135891326" sldId="2041"/>
            <ac:spMk id="71" creationId="{F94ED15B-9554-6BF3-08ED-27CF6BEABA9E}"/>
          </ac:spMkLst>
        </pc:spChg>
        <pc:spChg chg="del mod topLvl">
          <ac:chgData name="Anders Plejdrup Houmøller" userId="6c18fd073f0ef680" providerId="LiveId" clId="{EB760CA9-A4CE-46B4-AA63-BDCC44EB3FFD}" dt="2023-08-21T15:15:08.113" v="954" actId="478"/>
          <ac:spMkLst>
            <pc:docMk/>
            <pc:sldMk cId="1135891326" sldId="2041"/>
            <ac:spMk id="72" creationId="{F317D692-549F-D077-3D52-E4ACAC2522AE}"/>
          </ac:spMkLst>
        </pc:spChg>
        <pc:spChg chg="del mod topLvl">
          <ac:chgData name="Anders Plejdrup Houmøller" userId="6c18fd073f0ef680" providerId="LiveId" clId="{EB760CA9-A4CE-46B4-AA63-BDCC44EB3FFD}" dt="2023-08-21T15:15:08.113" v="954" actId="478"/>
          <ac:spMkLst>
            <pc:docMk/>
            <pc:sldMk cId="1135891326" sldId="2041"/>
            <ac:spMk id="73" creationId="{68127B64-35C3-8C51-8B99-E3D3AB776E56}"/>
          </ac:spMkLst>
        </pc:spChg>
        <pc:spChg chg="del mod topLvl">
          <ac:chgData name="Anders Plejdrup Houmøller" userId="6c18fd073f0ef680" providerId="LiveId" clId="{EB760CA9-A4CE-46B4-AA63-BDCC44EB3FFD}" dt="2023-08-21T15:15:08.113" v="954" actId="478"/>
          <ac:spMkLst>
            <pc:docMk/>
            <pc:sldMk cId="1135891326" sldId="2041"/>
            <ac:spMk id="74" creationId="{63CF5056-8E85-2886-C647-613BE73FA59F}"/>
          </ac:spMkLst>
        </pc:spChg>
        <pc:spChg chg="del mod topLvl">
          <ac:chgData name="Anders Plejdrup Houmøller" userId="6c18fd073f0ef680" providerId="LiveId" clId="{EB760CA9-A4CE-46B4-AA63-BDCC44EB3FFD}" dt="2023-08-21T15:15:08.113" v="954" actId="478"/>
          <ac:spMkLst>
            <pc:docMk/>
            <pc:sldMk cId="1135891326" sldId="2041"/>
            <ac:spMk id="75" creationId="{AB696051-E489-DE2A-2508-4398588A2E4C}"/>
          </ac:spMkLst>
        </pc:spChg>
        <pc:spChg chg="del mod topLvl">
          <ac:chgData name="Anders Plejdrup Houmøller" userId="6c18fd073f0ef680" providerId="LiveId" clId="{EB760CA9-A4CE-46B4-AA63-BDCC44EB3FFD}" dt="2023-08-21T15:15:08.113" v="954" actId="478"/>
          <ac:spMkLst>
            <pc:docMk/>
            <pc:sldMk cId="1135891326" sldId="2041"/>
            <ac:spMk id="76" creationId="{523EFFFC-8586-284E-D988-5FD7FCF2A116}"/>
          </ac:spMkLst>
        </pc:spChg>
        <pc:spChg chg="del mod topLvl">
          <ac:chgData name="Anders Plejdrup Houmøller" userId="6c18fd073f0ef680" providerId="LiveId" clId="{EB760CA9-A4CE-46B4-AA63-BDCC44EB3FFD}" dt="2023-08-21T15:17:41.117" v="985" actId="21"/>
          <ac:spMkLst>
            <pc:docMk/>
            <pc:sldMk cId="1135891326" sldId="2041"/>
            <ac:spMk id="77" creationId="{EC47E042-E4DF-CDCE-0BF0-596FE224BE18}"/>
          </ac:spMkLst>
        </pc:spChg>
        <pc:spChg chg="del mod topLvl">
          <ac:chgData name="Anders Plejdrup Houmøller" userId="6c18fd073f0ef680" providerId="LiveId" clId="{EB760CA9-A4CE-46B4-AA63-BDCC44EB3FFD}" dt="2023-08-21T15:15:04.957" v="953" actId="478"/>
          <ac:spMkLst>
            <pc:docMk/>
            <pc:sldMk cId="1135891326" sldId="2041"/>
            <ac:spMk id="78" creationId="{E36B18F0-E33F-3211-3A55-AA2BEF6F9AD6}"/>
          </ac:spMkLst>
        </pc:spChg>
        <pc:spChg chg="del mod topLvl">
          <ac:chgData name="Anders Plejdrup Houmøller" userId="6c18fd073f0ef680" providerId="LiveId" clId="{EB760CA9-A4CE-46B4-AA63-BDCC44EB3FFD}" dt="2023-08-21T15:15:04.957" v="953" actId="478"/>
          <ac:spMkLst>
            <pc:docMk/>
            <pc:sldMk cId="1135891326" sldId="2041"/>
            <ac:spMk id="79" creationId="{E1B9DE71-EBC2-5D82-C70D-3FEFDE156784}"/>
          </ac:spMkLst>
        </pc:spChg>
        <pc:spChg chg="del mod topLvl">
          <ac:chgData name="Anders Plejdrup Houmøller" userId="6c18fd073f0ef680" providerId="LiveId" clId="{EB760CA9-A4CE-46B4-AA63-BDCC44EB3FFD}" dt="2023-08-21T15:15:02.344" v="952" actId="478"/>
          <ac:spMkLst>
            <pc:docMk/>
            <pc:sldMk cId="1135891326" sldId="2041"/>
            <ac:spMk id="80" creationId="{6BB576E4-F50F-9D9D-9A6F-E6A5B575A491}"/>
          </ac:spMkLst>
        </pc:spChg>
        <pc:spChg chg="del mod topLvl">
          <ac:chgData name="Anders Plejdrup Houmøller" userId="6c18fd073f0ef680" providerId="LiveId" clId="{EB760CA9-A4CE-46B4-AA63-BDCC44EB3FFD}" dt="2023-08-21T15:15:02.344" v="952" actId="478"/>
          <ac:spMkLst>
            <pc:docMk/>
            <pc:sldMk cId="1135891326" sldId="2041"/>
            <ac:spMk id="81" creationId="{1FC9AD97-8F79-7887-E7B1-A0BDCDEBD9F9}"/>
          </ac:spMkLst>
        </pc:spChg>
        <pc:spChg chg="del mod topLvl">
          <ac:chgData name="Anders Plejdrup Houmøller" userId="6c18fd073f0ef680" providerId="LiveId" clId="{EB760CA9-A4CE-46B4-AA63-BDCC44EB3FFD}" dt="2023-08-21T15:15:02.344" v="952" actId="478"/>
          <ac:spMkLst>
            <pc:docMk/>
            <pc:sldMk cId="1135891326" sldId="2041"/>
            <ac:spMk id="82" creationId="{F51CE984-7777-F2FD-7A14-0E5927EDC24F}"/>
          </ac:spMkLst>
        </pc:spChg>
        <pc:spChg chg="del mod topLvl">
          <ac:chgData name="Anders Plejdrup Houmøller" userId="6c18fd073f0ef680" providerId="LiveId" clId="{EB760CA9-A4CE-46B4-AA63-BDCC44EB3FFD}" dt="2023-08-21T15:15:02.344" v="952" actId="478"/>
          <ac:spMkLst>
            <pc:docMk/>
            <pc:sldMk cId="1135891326" sldId="2041"/>
            <ac:spMk id="83" creationId="{F42205AB-66A9-CE13-91C2-058F698F6DA3}"/>
          </ac:spMkLst>
        </pc:spChg>
        <pc:spChg chg="del mod topLvl">
          <ac:chgData name="Anders Plejdrup Houmøller" userId="6c18fd073f0ef680" providerId="LiveId" clId="{EB760CA9-A4CE-46B4-AA63-BDCC44EB3FFD}" dt="2023-08-21T15:15:02.344" v="952" actId="478"/>
          <ac:spMkLst>
            <pc:docMk/>
            <pc:sldMk cId="1135891326" sldId="2041"/>
            <ac:spMk id="84" creationId="{C8740C21-7F6C-8BBC-569B-09E3B8022390}"/>
          </ac:spMkLst>
        </pc:spChg>
        <pc:spChg chg="del mod topLvl">
          <ac:chgData name="Anders Plejdrup Houmøller" userId="6c18fd073f0ef680" providerId="LiveId" clId="{EB760CA9-A4CE-46B4-AA63-BDCC44EB3FFD}" dt="2023-08-21T15:15:02.344" v="952" actId="478"/>
          <ac:spMkLst>
            <pc:docMk/>
            <pc:sldMk cId="1135891326" sldId="2041"/>
            <ac:spMk id="85" creationId="{2C571FF1-72CD-5B46-937A-E4A98F484024}"/>
          </ac:spMkLst>
        </pc:spChg>
        <pc:spChg chg="del mod topLvl">
          <ac:chgData name="Anders Plejdrup Houmøller" userId="6c18fd073f0ef680" providerId="LiveId" clId="{EB760CA9-A4CE-46B4-AA63-BDCC44EB3FFD}" dt="2023-08-21T15:15:02.344" v="952" actId="478"/>
          <ac:spMkLst>
            <pc:docMk/>
            <pc:sldMk cId="1135891326" sldId="2041"/>
            <ac:spMk id="86" creationId="{3CCB3DAF-98EA-A137-EF97-1B547DCEB46B}"/>
          </ac:spMkLst>
        </pc:spChg>
        <pc:spChg chg="del mod topLvl">
          <ac:chgData name="Anders Plejdrup Houmøller" userId="6c18fd073f0ef680" providerId="LiveId" clId="{EB760CA9-A4CE-46B4-AA63-BDCC44EB3FFD}" dt="2023-08-21T15:15:02.344" v="952" actId="478"/>
          <ac:spMkLst>
            <pc:docMk/>
            <pc:sldMk cId="1135891326" sldId="2041"/>
            <ac:spMk id="87" creationId="{4C49CFD3-E2B8-B34E-72E0-D7EDFB892B1E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88" creationId="{E73DC2CF-5F5E-1FE6-016D-10F664237651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89" creationId="{1F62B0CB-8674-F131-1111-BB7172353DE9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90" creationId="{D415938F-8EB2-47F9-056E-6C49A1191CC3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91" creationId="{7FDD8674-A60B-E5E2-5A60-C8A1BC3575F9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92" creationId="{34166B8A-91FC-D268-E1E9-C7C59E2BDEF4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93" creationId="{D3251DD8-47AE-3D40-700F-575D95E332F8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94" creationId="{B297D2C5-547B-F407-79B9-14F11416FA7F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95" creationId="{4D175C18-A980-7F3F-66E8-99EE17328519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96" creationId="{1A60527C-8BE1-AECA-8264-F5D8F0F97EB6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97" creationId="{481DADFF-EBFF-2139-96A7-F2724250548D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98" creationId="{B50CC1E9-A7FE-1D66-1329-0C3D3C3CE8B8}"/>
          </ac:spMkLst>
        </pc:spChg>
        <pc:spChg chg="del mod topLvl">
          <ac:chgData name="Anders Plejdrup Houmøller" userId="6c18fd073f0ef680" providerId="LiveId" clId="{EB760CA9-A4CE-46B4-AA63-BDCC44EB3FFD}" dt="2023-08-21T15:15:12.661" v="955" actId="478"/>
          <ac:spMkLst>
            <pc:docMk/>
            <pc:sldMk cId="1135891326" sldId="2041"/>
            <ac:spMk id="99" creationId="{879D2864-97D2-10B8-E710-2CD27A95F18C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00" creationId="{8E77D11C-734E-9D1C-FBD6-495CFDAEEE25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01" creationId="{7AF6B5D1-ED0A-C0DA-38F9-9579D6905E20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02" creationId="{836621ED-6478-F002-DEBC-3B8DE9946454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03" creationId="{03D2F638-68B2-319F-3146-0C0E0DC3D78B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04" creationId="{BCA6BE95-0022-CB43-62CD-15C990E87145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05" creationId="{146A83A5-EFC3-D0A3-F5AE-04D5293E99D9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06" creationId="{E149CAF9-8E42-6D07-2400-CC59848932F1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07" creationId="{40C01275-B47C-3F49-A037-E7CAD51F6C02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08" creationId="{147E7D27-E44F-6025-20C3-CDBB393C13ED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09" creationId="{5311F7A8-867C-1720-969B-4CDD6BD43850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10" creationId="{39DAA965-5F53-D363-51A2-63544A349828}"/>
          </ac:spMkLst>
        </pc:spChg>
        <pc:spChg chg="del mod topLvl">
          <ac:chgData name="Anders Plejdrup Houmøller" userId="6c18fd073f0ef680" providerId="LiveId" clId="{EB760CA9-A4CE-46B4-AA63-BDCC44EB3FFD}" dt="2023-08-21T15:15:14.927" v="956" actId="478"/>
          <ac:spMkLst>
            <pc:docMk/>
            <pc:sldMk cId="1135891326" sldId="2041"/>
            <ac:spMk id="111" creationId="{41725B96-4CA7-F960-2F2E-420CD1CBEF0A}"/>
          </ac:spMkLst>
        </pc:spChg>
        <pc:spChg chg="add del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12" creationId="{E9DCE9A2-3D14-91E3-ABDF-4E00626A279C}"/>
          </ac:spMkLst>
        </pc:spChg>
        <pc:spChg chg="add del mod topLvl">
          <ac:chgData name="Anders Plejdrup Houmøller" userId="6c18fd073f0ef680" providerId="LiveId" clId="{EB760CA9-A4CE-46B4-AA63-BDCC44EB3FFD}" dt="2023-08-21T15:21:38.993" v="1158" actId="478"/>
          <ac:spMkLst>
            <pc:docMk/>
            <pc:sldMk cId="1135891326" sldId="2041"/>
            <ac:spMk id="113" creationId="{90EB47FA-A83B-056F-6A3E-CCA38244DFC0}"/>
          </ac:spMkLst>
        </pc:spChg>
        <pc:spChg chg="del mod topLvl">
          <ac:chgData name="Anders Plejdrup Houmøller" userId="6c18fd073f0ef680" providerId="LiveId" clId="{EB760CA9-A4CE-46B4-AA63-BDCC44EB3FFD}" dt="2023-08-21T17:01:20.735" v="2777" actId="478"/>
          <ac:spMkLst>
            <pc:docMk/>
            <pc:sldMk cId="1135891326" sldId="2041"/>
            <ac:spMk id="114" creationId="{7C53FB8D-3294-468A-D90A-D6D36398512D}"/>
          </ac:spMkLst>
        </pc:spChg>
        <pc:spChg chg="del mod topLvl">
          <ac:chgData name="Anders Plejdrup Houmøller" userId="6c18fd073f0ef680" providerId="LiveId" clId="{EB760CA9-A4CE-46B4-AA63-BDCC44EB3FFD}" dt="2023-08-21T15:21:35.936" v="1157" actId="478"/>
          <ac:spMkLst>
            <pc:docMk/>
            <pc:sldMk cId="1135891326" sldId="2041"/>
            <ac:spMk id="115" creationId="{8C713A46-1703-DE97-5139-F942AF49A693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16" creationId="{57A5C282-A369-1C5D-D01D-60CB013C860C}"/>
          </ac:spMkLst>
        </pc:spChg>
        <pc:spChg chg="del mod topLvl">
          <ac:chgData name="Anders Plejdrup Houmøller" userId="6c18fd073f0ef680" providerId="LiveId" clId="{EB760CA9-A4CE-46B4-AA63-BDCC44EB3FFD}" dt="2023-08-21T15:21:45.209" v="1159" actId="478"/>
          <ac:spMkLst>
            <pc:docMk/>
            <pc:sldMk cId="1135891326" sldId="2041"/>
            <ac:spMk id="117" creationId="{7E93E6C6-AD2A-D744-69C4-EFD166162F4C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18" creationId="{0187D4B4-F1CE-BAEA-1221-7462145FA547}"/>
          </ac:spMkLst>
        </pc:spChg>
        <pc:spChg chg="del mod topLvl">
          <ac:chgData name="Anders Plejdrup Houmøller" userId="6c18fd073f0ef680" providerId="LiveId" clId="{EB760CA9-A4CE-46B4-AA63-BDCC44EB3FFD}" dt="2023-08-21T15:21:47.372" v="1160" actId="478"/>
          <ac:spMkLst>
            <pc:docMk/>
            <pc:sldMk cId="1135891326" sldId="2041"/>
            <ac:spMk id="119" creationId="{3B8A14BA-821B-38B4-32C8-CAC2B931D077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20" creationId="{EEFD49CA-DEC5-0C54-342D-8C45BE7BD46C}"/>
          </ac:spMkLst>
        </pc:spChg>
        <pc:spChg chg="del mod topLvl">
          <ac:chgData name="Anders Plejdrup Houmøller" userId="6c18fd073f0ef680" providerId="LiveId" clId="{EB760CA9-A4CE-46B4-AA63-BDCC44EB3FFD}" dt="2023-08-21T15:21:49.521" v="1161" actId="478"/>
          <ac:spMkLst>
            <pc:docMk/>
            <pc:sldMk cId="1135891326" sldId="2041"/>
            <ac:spMk id="121" creationId="{773E91C0-81E8-056E-B836-33E5FBAC13EA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22" creationId="{5764AF20-386C-6185-B503-463E2D93C365}"/>
          </ac:spMkLst>
        </pc:spChg>
        <pc:spChg chg="del mod topLvl">
          <ac:chgData name="Anders Plejdrup Houmøller" userId="6c18fd073f0ef680" providerId="LiveId" clId="{EB760CA9-A4CE-46B4-AA63-BDCC44EB3FFD}" dt="2023-08-21T15:21:51.638" v="1162" actId="478"/>
          <ac:spMkLst>
            <pc:docMk/>
            <pc:sldMk cId="1135891326" sldId="2041"/>
            <ac:spMk id="123" creationId="{659E6F9C-6BFE-7C3D-4770-E4E98F310F7B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24" creationId="{FE1A5B99-B25C-5FD8-94EC-A7EABF536941}"/>
          </ac:spMkLst>
        </pc:spChg>
        <pc:spChg chg="del mod topLvl">
          <ac:chgData name="Anders Plejdrup Houmøller" userId="6c18fd073f0ef680" providerId="LiveId" clId="{EB760CA9-A4CE-46B4-AA63-BDCC44EB3FFD}" dt="2023-08-21T15:21:53.534" v="1163" actId="478"/>
          <ac:spMkLst>
            <pc:docMk/>
            <pc:sldMk cId="1135891326" sldId="2041"/>
            <ac:spMk id="125" creationId="{5D079D49-967E-0159-F324-7D6E54CE93AD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26" creationId="{007D008B-E0BE-7208-2CFB-304CD178EBF5}"/>
          </ac:spMkLst>
        </pc:spChg>
        <pc:spChg chg="del mod topLvl">
          <ac:chgData name="Anders Plejdrup Houmøller" userId="6c18fd073f0ef680" providerId="LiveId" clId="{EB760CA9-A4CE-46B4-AA63-BDCC44EB3FFD}" dt="2023-08-21T15:21:55.604" v="1164" actId="478"/>
          <ac:spMkLst>
            <pc:docMk/>
            <pc:sldMk cId="1135891326" sldId="2041"/>
            <ac:spMk id="127" creationId="{916BC0C1-43AD-88C5-6713-9F13F04156B8}"/>
          </ac:spMkLst>
        </pc:spChg>
        <pc:spChg chg="del mod topLvl">
          <ac:chgData name="Anders Plejdrup Houmøller" userId="6c18fd073f0ef680" providerId="LiveId" clId="{EB760CA9-A4CE-46B4-AA63-BDCC44EB3FFD}" dt="2023-08-21T17:06:08.509" v="2976" actId="478"/>
          <ac:spMkLst>
            <pc:docMk/>
            <pc:sldMk cId="1135891326" sldId="2041"/>
            <ac:spMk id="128" creationId="{BA39DA2A-53D8-87E3-E7F4-CC1B1B375A70}"/>
          </ac:spMkLst>
        </pc:spChg>
        <pc:spChg chg="del mod topLvl">
          <ac:chgData name="Anders Plejdrup Houmøller" userId="6c18fd073f0ef680" providerId="LiveId" clId="{EB760CA9-A4CE-46B4-AA63-BDCC44EB3FFD}" dt="2023-08-21T15:21:57.538" v="1165" actId="478"/>
          <ac:spMkLst>
            <pc:docMk/>
            <pc:sldMk cId="1135891326" sldId="2041"/>
            <ac:spMk id="129" creationId="{199ABACB-F016-6CDB-AE99-4F7599B4C7FB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30" creationId="{097A46AD-0083-9AB5-73A3-1F3C09A0E295}"/>
          </ac:spMkLst>
        </pc:spChg>
        <pc:spChg chg="del mod topLvl">
          <ac:chgData name="Anders Plejdrup Houmøller" userId="6c18fd073f0ef680" providerId="LiveId" clId="{EB760CA9-A4CE-46B4-AA63-BDCC44EB3FFD}" dt="2023-08-21T15:19:59.464" v="1038" actId="478"/>
          <ac:spMkLst>
            <pc:docMk/>
            <pc:sldMk cId="1135891326" sldId="2041"/>
            <ac:spMk id="131" creationId="{DCA5B779-DD01-5BCB-0FB5-114F61043961}"/>
          </ac:spMkLst>
        </pc:spChg>
        <pc:spChg chg="del mod topLvl">
          <ac:chgData name="Anders Plejdrup Houmøller" userId="6c18fd073f0ef680" providerId="LiveId" clId="{EB760CA9-A4CE-46B4-AA63-BDCC44EB3FFD}" dt="2023-08-21T15:19:44.826" v="1037" actId="478"/>
          <ac:spMkLst>
            <pc:docMk/>
            <pc:sldMk cId="1135891326" sldId="2041"/>
            <ac:spMk id="132" creationId="{AB9DD4BF-F55D-518B-8AE3-79BFDCA854B3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133" creationId="{0FED1529-54C9-EC3C-191E-B8E98E5A4D3B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134" creationId="{24947A2D-E139-BBDA-3BFB-91126C0102AE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135" creationId="{A631AEDC-9A27-E6E1-1077-A23CAE88A583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136" creationId="{58878675-DB78-43B9-F523-0FB8BB6FCF83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137" creationId="{EDB95C89-2263-63F5-BB63-C2D4582D556D}"/>
          </ac:spMkLst>
        </pc:spChg>
        <pc:spChg chg="del mod topLvl">
          <ac:chgData name="Anders Plejdrup Houmøller" userId="6c18fd073f0ef680" providerId="LiveId" clId="{EB760CA9-A4CE-46B4-AA63-BDCC44EB3FFD}" dt="2023-08-21T15:15:20.445" v="957" actId="478"/>
          <ac:spMkLst>
            <pc:docMk/>
            <pc:sldMk cId="1135891326" sldId="2041"/>
            <ac:spMk id="138" creationId="{87FC7769-03CA-57CC-3455-9926098C0474}"/>
          </ac:spMkLst>
        </pc:spChg>
        <pc:spChg chg="del mod topLvl">
          <ac:chgData name="Anders Plejdrup Houmøller" userId="6c18fd073f0ef680" providerId="LiveId" clId="{EB760CA9-A4CE-46B4-AA63-BDCC44EB3FFD}" dt="2023-08-21T15:14:54.964" v="949" actId="478"/>
          <ac:spMkLst>
            <pc:docMk/>
            <pc:sldMk cId="1135891326" sldId="2041"/>
            <ac:spMk id="139" creationId="{1C346C55-E0F2-888A-38F0-0924B2ABB1FE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41" creationId="{66F73CE0-E332-F1AC-3E0A-795C4E5FD94E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42" creationId="{E0176A36-F272-04FD-7D84-3F75F9DB976D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43" creationId="{87BE5BA1-7B71-2382-2E5F-7D3D9103688D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44" creationId="{E610841A-5489-4E0B-E614-757F88973092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45" creationId="{95AF1FE8-84C4-7930-C08C-72D79DB699BD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46" creationId="{A57B705B-8BE1-D2F5-518D-D3A939D5F8A9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47" creationId="{FC9B371A-A438-4760-DCF7-654C52CFFBB2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48" creationId="{06DDF08F-1F55-FEB3-208B-199B1683F777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51" creationId="{85D6C0AB-AD0B-5017-BE50-5EC980FDB23D}"/>
          </ac:spMkLst>
        </pc:spChg>
        <pc:spChg chg="add mod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153" creationId="{DC5F8ABC-3059-D425-951D-3C298850A059}"/>
          </ac:spMkLst>
        </pc:spChg>
        <pc:spChg chg="add del mod">
          <ac:chgData name="Anders Plejdrup Houmøller" userId="6c18fd073f0ef680" providerId="LiveId" clId="{EB760CA9-A4CE-46B4-AA63-BDCC44EB3FFD}" dt="2023-08-21T16:32:46.993" v="2216" actId="478"/>
          <ac:spMkLst>
            <pc:docMk/>
            <pc:sldMk cId="1135891326" sldId="2041"/>
            <ac:spMk id="159" creationId="{A72616F2-DF9F-4864-3614-128D0C1C37CB}"/>
          </ac:spMkLst>
        </pc:spChg>
        <pc:spChg chg="add del mod">
          <ac:chgData name="Anders Plejdrup Houmøller" userId="6c18fd073f0ef680" providerId="LiveId" clId="{EB760CA9-A4CE-46B4-AA63-BDCC44EB3FFD}" dt="2023-08-21T16:58:14.752" v="2763" actId="478"/>
          <ac:spMkLst>
            <pc:docMk/>
            <pc:sldMk cId="1135891326" sldId="2041"/>
            <ac:spMk id="160" creationId="{FD3527CC-C9BA-3043-C87E-C54EB3DF9FAF}"/>
          </ac:spMkLst>
        </pc:spChg>
        <pc:spChg chg="add del">
          <ac:chgData name="Anders Plejdrup Houmøller" userId="6c18fd073f0ef680" providerId="LiveId" clId="{EB760CA9-A4CE-46B4-AA63-BDCC44EB3FFD}" dt="2023-08-21T16:22:49.738" v="1999" actId="478"/>
          <ac:spMkLst>
            <pc:docMk/>
            <pc:sldMk cId="1135891326" sldId="2041"/>
            <ac:spMk id="170" creationId="{8D5783E6-8462-EE9F-81AE-114358078306}"/>
          </ac:spMkLst>
        </pc:spChg>
        <pc:spChg chg="add del">
          <ac:chgData name="Anders Plejdrup Houmøller" userId="6c18fd073f0ef680" providerId="LiveId" clId="{EB760CA9-A4CE-46B4-AA63-BDCC44EB3FFD}" dt="2023-08-21T16:23:03.576" v="2001" actId="478"/>
          <ac:spMkLst>
            <pc:docMk/>
            <pc:sldMk cId="1135891326" sldId="2041"/>
            <ac:spMk id="171" creationId="{11A6ED77-6324-2373-950C-33D82AEABDC4}"/>
          </ac:spMkLst>
        </pc:spChg>
        <pc:spChg chg="add mod or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02" creationId="{2CBBD1FC-583F-2DA6-31AD-B4954EE63D9F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03" creationId="{0B5E4267-31F5-EF9E-E787-FBCE0B7D4FB3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07" creationId="{1B4BA69A-3218-06BE-BBE2-1A59D7EB1392}"/>
          </ac:spMkLst>
        </pc:spChg>
        <pc:spChg chg="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08" creationId="{CD5376DF-33F9-4642-9EA8-86EE1E942DB6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09" creationId="{BE10B0E0-0C32-18D3-58F4-8DC6FEFAA2CF}"/>
          </ac:spMkLst>
        </pc:spChg>
        <pc:spChg chg="add mod topLvl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10" creationId="{E94BF731-8C48-97DC-45E4-8F3569B1A209}"/>
          </ac:spMkLst>
        </pc:spChg>
        <pc:spChg chg="add mod">
          <ac:chgData name="Anders Plejdrup Houmøller" userId="6c18fd073f0ef680" providerId="LiveId" clId="{EB760CA9-A4CE-46B4-AA63-BDCC44EB3FFD}" dt="2023-08-21T17:55:30.388" v="4314" actId="1036"/>
          <ac:spMkLst>
            <pc:docMk/>
            <pc:sldMk cId="1135891326" sldId="2041"/>
            <ac:spMk id="211" creationId="{6670AEC2-C728-81AD-018E-81A8520D4D5C}"/>
          </ac:spMkLst>
        </pc:spChg>
        <pc:grpChg chg="mod">
          <ac:chgData name="Anders Plejdrup Houmøller" userId="6c18fd073f0ef680" providerId="LiveId" clId="{EB760CA9-A4CE-46B4-AA63-BDCC44EB3FFD}" dt="2023-08-21T15:14:47.621" v="947" actId="338"/>
          <ac:grpSpMkLst>
            <pc:docMk/>
            <pc:sldMk cId="1135891326" sldId="2041"/>
            <ac:grpSpMk id="1" creationId="{00000000-0000-0000-0000-000000000000}"/>
          </ac:grpSpMkLst>
        </pc:grpChg>
        <pc:grpChg chg="add mod topLvl">
          <ac:chgData name="Anders Plejdrup Houmøller" userId="6c18fd073f0ef680" providerId="LiveId" clId="{EB760CA9-A4CE-46B4-AA63-BDCC44EB3FFD}" dt="2023-08-21T17:55:30.388" v="4314" actId="1036"/>
          <ac:grpSpMkLst>
            <pc:docMk/>
            <pc:sldMk cId="1135891326" sldId="2041"/>
            <ac:grpSpMk id="2" creationId="{6D4FD33E-9779-15F3-E914-6492F423C0E5}"/>
          </ac:grpSpMkLst>
        </pc:grpChg>
        <pc:grpChg chg="add del mod">
          <ac:chgData name="Anders Plejdrup Houmøller" userId="6c18fd073f0ef680" providerId="LiveId" clId="{EB760CA9-A4CE-46B4-AA63-BDCC44EB3FFD}" dt="2023-08-21T17:15:55.591" v="3050" actId="165"/>
          <ac:grpSpMkLst>
            <pc:docMk/>
            <pc:sldMk cId="1135891326" sldId="2041"/>
            <ac:grpSpMk id="3" creationId="{47BB58BC-041F-7CD0-D7AA-A3B143B7A1EC}"/>
          </ac:grpSpMkLst>
        </pc:grpChg>
        <pc:grpChg chg="add mod">
          <ac:chgData name="Anders Plejdrup Houmøller" userId="6c18fd073f0ef680" providerId="LiveId" clId="{EB760CA9-A4CE-46B4-AA63-BDCC44EB3FFD}" dt="2023-08-21T17:55:30.388" v="4314" actId="1036"/>
          <ac:grpSpMkLst>
            <pc:docMk/>
            <pc:sldMk cId="1135891326" sldId="2041"/>
            <ac:grpSpMk id="5" creationId="{4AAFE778-F018-0CE3-F4A6-4ADC2CA85EFB}"/>
          </ac:grpSpMkLst>
        </pc:grpChg>
        <pc:grpChg chg="add mod">
          <ac:chgData name="Anders Plejdrup Houmøller" userId="6c18fd073f0ef680" providerId="LiveId" clId="{EB760CA9-A4CE-46B4-AA63-BDCC44EB3FFD}" dt="2023-08-21T17:55:30.388" v="4314" actId="1036"/>
          <ac:grpSpMkLst>
            <pc:docMk/>
            <pc:sldMk cId="1135891326" sldId="2041"/>
            <ac:grpSpMk id="6" creationId="{091F0775-C973-9E7A-AA8F-9F0D9D579555}"/>
          </ac:grpSpMkLst>
        </pc:grpChg>
        <pc:grpChg chg="del mod">
          <ac:chgData name="Anders Plejdrup Houmøller" userId="6c18fd073f0ef680" providerId="LiveId" clId="{EB760CA9-A4CE-46B4-AA63-BDCC44EB3FFD}" dt="2023-08-21T15:14:51.895" v="948" actId="165"/>
          <ac:grpSpMkLst>
            <pc:docMk/>
            <pc:sldMk cId="1135891326" sldId="2041"/>
            <ac:grpSpMk id="8" creationId="{07B8733C-0419-BEF4-97A8-76C2D03BFF0B}"/>
          </ac:grpSpMkLst>
        </pc:grpChg>
        <pc:grpChg chg="add del mod">
          <ac:chgData name="Anders Plejdrup Houmøller" userId="6c18fd073f0ef680" providerId="LiveId" clId="{EB760CA9-A4CE-46B4-AA63-BDCC44EB3FFD}" dt="2023-08-21T18:04:03.262" v="4733" actId="165"/>
          <ac:grpSpMkLst>
            <pc:docMk/>
            <pc:sldMk cId="1135891326" sldId="2041"/>
            <ac:grpSpMk id="59" creationId="{1DBE44C5-E1D5-3C23-0629-88333C7C47FC}"/>
          </ac:grpSpMkLst>
        </pc:grpChg>
        <pc:grpChg chg="add mod ord">
          <ac:chgData name="Anders Plejdrup Houmøller" userId="6c18fd073f0ef680" providerId="LiveId" clId="{EB760CA9-A4CE-46B4-AA63-BDCC44EB3FFD}" dt="2023-08-24T13:13:24.394" v="13443" actId="166"/>
          <ac:grpSpMkLst>
            <pc:docMk/>
            <pc:sldMk cId="1135891326" sldId="2041"/>
            <ac:grpSpMk id="62" creationId="{D3A44752-8FC7-FBCC-60F9-D4AA6F7470DF}"/>
          </ac:grpSpMkLst>
        </pc:grpChg>
        <pc:grpChg chg="add mod">
          <ac:chgData name="Anders Plejdrup Houmøller" userId="6c18fd073f0ef680" providerId="LiveId" clId="{EB760CA9-A4CE-46B4-AA63-BDCC44EB3FFD}" dt="2023-08-21T18:10:52.214" v="5251" actId="164"/>
          <ac:grpSpMkLst>
            <pc:docMk/>
            <pc:sldMk cId="1135891326" sldId="2041"/>
            <ac:grpSpMk id="65" creationId="{B52F8476-C483-5D6C-0346-0BAC160D502E}"/>
          </ac:grpSpMkLst>
        </pc:grpChg>
        <pc:grpChg chg="add del mod">
          <ac:chgData name="Anders Plejdrup Houmøller" userId="6c18fd073f0ef680" providerId="LiveId" clId="{EB760CA9-A4CE-46B4-AA63-BDCC44EB3FFD}" dt="2023-08-24T13:11:45.694" v="13296" actId="478"/>
          <ac:grpSpMkLst>
            <pc:docMk/>
            <pc:sldMk cId="1135891326" sldId="2041"/>
            <ac:grpSpMk id="70" creationId="{C02F7D66-456A-ED17-E070-B5E02F8DE590}"/>
          </ac:grpSpMkLst>
        </pc:grpChg>
        <pc:grpChg chg="add del mod">
          <ac:chgData name="Anders Plejdrup Houmøller" userId="6c18fd073f0ef680" providerId="LiveId" clId="{EB760CA9-A4CE-46B4-AA63-BDCC44EB3FFD}" dt="2023-08-21T15:28:30.134" v="1299" actId="165"/>
          <ac:grpSpMkLst>
            <pc:docMk/>
            <pc:sldMk cId="1135891326" sldId="2041"/>
            <ac:grpSpMk id="149" creationId="{8C6F5EE9-D5C5-4A11-3DB3-13E19ED3EA11}"/>
          </ac:grpSpMkLst>
        </pc:grpChg>
        <pc:grpChg chg="add del mod">
          <ac:chgData name="Anders Plejdrup Houmøller" userId="6c18fd073f0ef680" providerId="LiveId" clId="{EB760CA9-A4CE-46B4-AA63-BDCC44EB3FFD}" dt="2023-08-21T15:34:20.360" v="1586" actId="165"/>
          <ac:grpSpMkLst>
            <pc:docMk/>
            <pc:sldMk cId="1135891326" sldId="2041"/>
            <ac:grpSpMk id="150" creationId="{3756607C-F2E0-5C3B-F974-EA97D893F7C9}"/>
          </ac:grpSpMkLst>
        </pc:grpChg>
        <pc:grpChg chg="add mod">
          <ac:chgData name="Anders Plejdrup Houmøller" userId="6c18fd073f0ef680" providerId="LiveId" clId="{EB760CA9-A4CE-46B4-AA63-BDCC44EB3FFD}" dt="2023-08-21T17:55:30.388" v="4314" actId="1036"/>
          <ac:grpSpMkLst>
            <pc:docMk/>
            <pc:sldMk cId="1135891326" sldId="2041"/>
            <ac:grpSpMk id="152" creationId="{D160B2C3-1AC3-8438-3704-FCD9A6A2DEE6}"/>
          </ac:grpSpMkLst>
        </pc:grpChg>
        <pc:grpChg chg="add del mod topLvl">
          <ac:chgData name="Anders Plejdrup Houmøller" userId="6c18fd073f0ef680" providerId="LiveId" clId="{EB760CA9-A4CE-46B4-AA63-BDCC44EB3FFD}" dt="2023-08-21T16:58:00.226" v="2762" actId="165"/>
          <ac:grpSpMkLst>
            <pc:docMk/>
            <pc:sldMk cId="1135891326" sldId="2041"/>
            <ac:grpSpMk id="154" creationId="{D1A15359-5F31-62C7-B0C0-9C8D26780A45}"/>
          </ac:grpSpMkLst>
        </pc:grpChg>
        <pc:grpChg chg="add del mod topLvl">
          <ac:chgData name="Anders Plejdrup Houmøller" userId="6c18fd073f0ef680" providerId="LiveId" clId="{EB760CA9-A4CE-46B4-AA63-BDCC44EB3FFD}" dt="2023-08-21T16:57:47.427" v="2759" actId="165"/>
          <ac:grpSpMkLst>
            <pc:docMk/>
            <pc:sldMk cId="1135891326" sldId="2041"/>
            <ac:grpSpMk id="155" creationId="{E6A3C530-E6B7-0F23-82E9-DB2E75FD4899}"/>
          </ac:grpSpMkLst>
        </pc:grpChg>
        <pc:grpChg chg="add del mod">
          <ac:chgData name="Anders Plejdrup Houmøller" userId="6c18fd073f0ef680" providerId="LiveId" clId="{EB760CA9-A4CE-46B4-AA63-BDCC44EB3FFD}" dt="2023-08-21T16:57:41.113" v="2758" actId="165"/>
          <ac:grpSpMkLst>
            <pc:docMk/>
            <pc:sldMk cId="1135891326" sldId="2041"/>
            <ac:grpSpMk id="157" creationId="{A88A2C1F-D715-E87D-20FA-8F67411F2200}"/>
          </ac:grpSpMkLst>
        </pc:grpChg>
        <pc:grpChg chg="add del mod">
          <ac:chgData name="Anders Plejdrup Houmøller" userId="6c18fd073f0ef680" providerId="LiveId" clId="{EB760CA9-A4CE-46B4-AA63-BDCC44EB3FFD}" dt="2023-08-21T17:03:46.607" v="2942" actId="165"/>
          <ac:grpSpMkLst>
            <pc:docMk/>
            <pc:sldMk cId="1135891326" sldId="2041"/>
            <ac:grpSpMk id="204" creationId="{79F87AEA-88DB-EB2E-7FD5-48E6C2D3DE2C}"/>
          </ac:grpSpMkLst>
        </pc:grpChg>
        <pc:grpChg chg="add del mod">
          <ac:chgData name="Anders Plejdrup Houmøller" userId="6c18fd073f0ef680" providerId="LiveId" clId="{EB760CA9-A4CE-46B4-AA63-BDCC44EB3FFD}" dt="2023-08-21T17:10:56.238" v="3004" actId="165"/>
          <ac:grpSpMkLst>
            <pc:docMk/>
            <pc:sldMk cId="1135891326" sldId="2041"/>
            <ac:grpSpMk id="205" creationId="{0668A649-1D9F-F746-EA33-9B76789146BE}"/>
          </ac:grpSpMkLst>
        </pc:grpChg>
        <pc:grpChg chg="add del mod">
          <ac:chgData name="Anders Plejdrup Houmøller" userId="6c18fd073f0ef680" providerId="LiveId" clId="{EB760CA9-A4CE-46B4-AA63-BDCC44EB3FFD}" dt="2023-08-21T17:10:33.069" v="3002" actId="165"/>
          <ac:grpSpMkLst>
            <pc:docMk/>
            <pc:sldMk cId="1135891326" sldId="2041"/>
            <ac:grpSpMk id="206" creationId="{91CDAB16-EF40-3BC8-23D0-554F7D36C2E7}"/>
          </ac:grpSpMkLst>
        </pc:grpChg>
        <pc:picChg chg="del mod">
          <ac:chgData name="Anders Plejdrup Houmøller" userId="6c18fd073f0ef680" providerId="LiveId" clId="{EB760CA9-A4CE-46B4-AA63-BDCC44EB3FFD}" dt="2023-08-21T15:14:47.621" v="947" actId="338"/>
          <ac:picMkLst>
            <pc:docMk/>
            <pc:sldMk cId="1135891326" sldId="2041"/>
            <ac:picMk id="6" creationId="{685B2D40-8619-EDFD-5536-5435489DA41D}"/>
          </ac:picMkLst>
        </pc:picChg>
        <pc:cxnChg chg="add mod ord">
          <ac:chgData name="Anders Plejdrup Houmøller" userId="6c18fd073f0ef680" providerId="LiveId" clId="{EB760CA9-A4CE-46B4-AA63-BDCC44EB3FFD}" dt="2023-08-21T18:10:52.214" v="5251" actId="164"/>
          <ac:cxnSpMkLst>
            <pc:docMk/>
            <pc:sldMk cId="1135891326" sldId="2041"/>
            <ac:cxnSpMk id="7" creationId="{EB018956-21BF-9CDD-CF26-0DEDD4256740}"/>
          </ac:cxnSpMkLst>
        </pc:cxnChg>
        <pc:cxnChg chg="add mod">
          <ac:chgData name="Anders Plejdrup Houmøller" userId="6c18fd073f0ef680" providerId="LiveId" clId="{EB760CA9-A4CE-46B4-AA63-BDCC44EB3FFD}" dt="2023-08-21T17:55:30.388" v="4314" actId="1036"/>
          <ac:cxnSpMkLst>
            <pc:docMk/>
            <pc:sldMk cId="1135891326" sldId="2041"/>
            <ac:cxnSpMk id="8" creationId="{89C1F7B8-33C0-1615-EEAA-890C81D77034}"/>
          </ac:cxnSpMkLst>
        </pc:cxnChg>
        <pc:cxnChg chg="mod ord topLvl">
          <ac:chgData name="Anders Plejdrup Houmøller" userId="6c18fd073f0ef680" providerId="LiveId" clId="{EB760CA9-A4CE-46B4-AA63-BDCC44EB3FFD}" dt="2023-08-21T17:55:30.388" v="4314" actId="1036"/>
          <ac:cxnSpMkLst>
            <pc:docMk/>
            <pc:sldMk cId="1135891326" sldId="2041"/>
            <ac:cxnSpMk id="9" creationId="{865D0BE5-F7B0-DEDC-0A8A-256470DC4F2C}"/>
          </ac:cxnSpMkLst>
        </pc:cxnChg>
        <pc:cxnChg chg="add mod ord">
          <ac:chgData name="Anders Plejdrup Houmøller" userId="6c18fd073f0ef680" providerId="LiveId" clId="{EB760CA9-A4CE-46B4-AA63-BDCC44EB3FFD}" dt="2023-08-21T17:55:30.388" v="4314" actId="1036"/>
          <ac:cxnSpMkLst>
            <pc:docMk/>
            <pc:sldMk cId="1135891326" sldId="2041"/>
            <ac:cxnSpMk id="10" creationId="{A0300011-F9D2-4FDC-BB85-87FFAA0BB679}"/>
          </ac:cxnSpMkLst>
        </pc:cxnChg>
        <pc:cxnChg chg="add mod">
          <ac:chgData name="Anders Plejdrup Houmøller" userId="6c18fd073f0ef680" providerId="LiveId" clId="{EB760CA9-A4CE-46B4-AA63-BDCC44EB3FFD}" dt="2023-08-21T17:55:30.388" v="4314" actId="1036"/>
          <ac:cxnSpMkLst>
            <pc:docMk/>
            <pc:sldMk cId="1135891326" sldId="2041"/>
            <ac:cxnSpMk id="11" creationId="{903B8595-AD94-56FC-7619-8F3393B86276}"/>
          </ac:cxnSpMkLst>
        </pc:cxnChg>
        <pc:cxnChg chg="mod ord topLvl">
          <ac:chgData name="Anders Plejdrup Houmøller" userId="6c18fd073f0ef680" providerId="LiveId" clId="{EB760CA9-A4CE-46B4-AA63-BDCC44EB3FFD}" dt="2023-08-21T17:55:30.388" v="4314" actId="1036"/>
          <ac:cxnSpMkLst>
            <pc:docMk/>
            <pc:sldMk cId="1135891326" sldId="2041"/>
            <ac:cxnSpMk id="12" creationId="{6EF63E76-3ED5-F6CD-4D63-738238BF9B04}"/>
          </ac:cxnSpMkLst>
        </pc:cxnChg>
        <pc:cxnChg chg="add mod ord">
          <ac:chgData name="Anders Plejdrup Houmøller" userId="6c18fd073f0ef680" providerId="LiveId" clId="{EB760CA9-A4CE-46B4-AA63-BDCC44EB3FFD}" dt="2023-08-21T17:57:23.545" v="4362" actId="166"/>
          <ac:cxnSpMkLst>
            <pc:docMk/>
            <pc:sldMk cId="1135891326" sldId="2041"/>
            <ac:cxnSpMk id="14" creationId="{97D5B083-C2F3-EE42-5F1E-835431CBC27D}"/>
          </ac:cxnSpMkLst>
        </pc:cxnChg>
        <pc:cxnChg chg="add mod ord">
          <ac:chgData name="Anders Plejdrup Houmøller" userId="6c18fd073f0ef680" providerId="LiveId" clId="{EB760CA9-A4CE-46B4-AA63-BDCC44EB3FFD}" dt="2023-08-21T17:55:30.388" v="4314" actId="1036"/>
          <ac:cxnSpMkLst>
            <pc:docMk/>
            <pc:sldMk cId="1135891326" sldId="2041"/>
            <ac:cxnSpMk id="15" creationId="{98694433-A32C-6469-C0B9-0FD574FBE531}"/>
          </ac:cxnSpMkLst>
        </pc:cxnChg>
        <pc:cxnChg chg="add mod ord">
          <ac:chgData name="Anders Plejdrup Houmøller" userId="6c18fd073f0ef680" providerId="LiveId" clId="{EB760CA9-A4CE-46B4-AA63-BDCC44EB3FFD}" dt="2023-08-21T17:55:30.388" v="4314" actId="1036"/>
          <ac:cxnSpMkLst>
            <pc:docMk/>
            <pc:sldMk cId="1135891326" sldId="2041"/>
            <ac:cxnSpMk id="16" creationId="{67689314-891F-AA27-6214-15808BC7D736}"/>
          </ac:cxnSpMkLst>
        </pc:cxnChg>
        <pc:cxnChg chg="add mod ord">
          <ac:chgData name="Anders Plejdrup Houmøller" userId="6c18fd073f0ef680" providerId="LiveId" clId="{EB760CA9-A4CE-46B4-AA63-BDCC44EB3FFD}" dt="2023-08-21T17:55:30.388" v="4314" actId="1036"/>
          <ac:cxnSpMkLst>
            <pc:docMk/>
            <pc:sldMk cId="1135891326" sldId="2041"/>
            <ac:cxnSpMk id="27" creationId="{B29EF394-6A76-9209-EB01-8488CC6D09F2}"/>
          </ac:cxnSpMkLst>
        </pc:cxnChg>
        <pc:cxnChg chg="add del mod ord">
          <ac:chgData name="Anders Plejdrup Houmøller" userId="6c18fd073f0ef680" providerId="LiveId" clId="{EB760CA9-A4CE-46B4-AA63-BDCC44EB3FFD}" dt="2023-08-21T17:57:07.344" v="4358" actId="478"/>
          <ac:cxnSpMkLst>
            <pc:docMk/>
            <pc:sldMk cId="1135891326" sldId="2041"/>
            <ac:cxnSpMk id="28" creationId="{B67C1D20-8A73-B26B-9FF0-9122D303BAA3}"/>
          </ac:cxnSpMkLst>
        </pc:cxnChg>
        <pc:cxnChg chg="add del mod">
          <ac:chgData name="Anders Plejdrup Houmøller" userId="6c18fd073f0ef680" providerId="LiveId" clId="{EB760CA9-A4CE-46B4-AA63-BDCC44EB3FFD}" dt="2023-08-21T17:57:06.136" v="4357" actId="478"/>
          <ac:cxnSpMkLst>
            <pc:docMk/>
            <pc:sldMk cId="1135891326" sldId="2041"/>
            <ac:cxnSpMk id="29" creationId="{B63029FB-FD47-562E-C33F-E412E3706D25}"/>
          </ac:cxnSpMkLst>
        </pc:cxnChg>
        <pc:cxnChg chg="add del mod ord">
          <ac:chgData name="Anders Plejdrup Houmøller" userId="6c18fd073f0ef680" providerId="LiveId" clId="{EB760CA9-A4CE-46B4-AA63-BDCC44EB3FFD}" dt="2023-08-21T17:57:05.137" v="4356" actId="478"/>
          <ac:cxnSpMkLst>
            <pc:docMk/>
            <pc:sldMk cId="1135891326" sldId="2041"/>
            <ac:cxnSpMk id="40" creationId="{6DA1281F-8AFD-A198-9089-D303B939DF0F}"/>
          </ac:cxnSpMkLst>
        </pc:cxnChg>
        <pc:cxnChg chg="add del mod ord topLvl">
          <ac:chgData name="Anders Plejdrup Houmøller" userId="6c18fd073f0ef680" providerId="LiveId" clId="{EB760CA9-A4CE-46B4-AA63-BDCC44EB3FFD}" dt="2023-08-24T13:11:45.694" v="13296" actId="478"/>
          <ac:cxnSpMkLst>
            <pc:docMk/>
            <pc:sldMk cId="1135891326" sldId="2041"/>
            <ac:cxnSpMk id="41" creationId="{0348E697-6923-4915-206F-EDAE6F97947E}"/>
          </ac:cxnSpMkLst>
        </pc:cxnChg>
        <pc:cxnChg chg="add del mod">
          <ac:chgData name="Anders Plejdrup Houmøller" userId="6c18fd073f0ef680" providerId="LiveId" clId="{EB760CA9-A4CE-46B4-AA63-BDCC44EB3FFD}" dt="2023-08-21T17:57:03.989" v="4355" actId="478"/>
          <ac:cxnSpMkLst>
            <pc:docMk/>
            <pc:sldMk cId="1135891326" sldId="2041"/>
            <ac:cxnSpMk id="41" creationId="{6CDA9AAD-CA08-4836-7EF9-8583C17B4001}"/>
          </ac:cxnSpMkLst>
        </pc:cxnChg>
        <pc:cxnChg chg="add del mod">
          <ac:chgData name="Anders Plejdrup Houmøller" userId="6c18fd073f0ef680" providerId="LiveId" clId="{EB760CA9-A4CE-46B4-AA63-BDCC44EB3FFD}" dt="2023-08-21T17:57:02.548" v="4354" actId="478"/>
          <ac:cxnSpMkLst>
            <pc:docMk/>
            <pc:sldMk cId="1135891326" sldId="2041"/>
            <ac:cxnSpMk id="42" creationId="{12B9018B-15B6-4B9A-069D-C5C38937D3E8}"/>
          </ac:cxnSpMkLst>
        </pc:cxnChg>
        <pc:cxnChg chg="add mod">
          <ac:chgData name="Anders Plejdrup Houmøller" userId="6c18fd073f0ef680" providerId="LiveId" clId="{EB760CA9-A4CE-46B4-AA63-BDCC44EB3FFD}" dt="2023-08-21T17:55:30.388" v="4314" actId="1036"/>
          <ac:cxnSpMkLst>
            <pc:docMk/>
            <pc:sldMk cId="1135891326" sldId="2041"/>
            <ac:cxnSpMk id="43" creationId="{041C26C6-5D36-722E-D357-722A2C52E1F5}"/>
          </ac:cxnSpMkLst>
        </pc:cxnChg>
        <pc:cxnChg chg="add del mod">
          <ac:chgData name="Anders Plejdrup Houmøller" userId="6c18fd073f0ef680" providerId="LiveId" clId="{EB760CA9-A4CE-46B4-AA63-BDCC44EB3FFD}" dt="2023-08-21T17:57:08.990" v="4359" actId="478"/>
          <ac:cxnSpMkLst>
            <pc:docMk/>
            <pc:sldMk cId="1135891326" sldId="2041"/>
            <ac:cxnSpMk id="44" creationId="{152EDE64-D5EC-20DF-DA2E-947558401624}"/>
          </ac:cxnSpMkLst>
        </pc:cxnChg>
        <pc:cxnChg chg="add del mod">
          <ac:chgData name="Anders Plejdrup Houmøller" userId="6c18fd073f0ef680" providerId="LiveId" clId="{EB760CA9-A4CE-46B4-AA63-BDCC44EB3FFD}" dt="2023-08-21T17:57:10.340" v="4360" actId="478"/>
          <ac:cxnSpMkLst>
            <pc:docMk/>
            <pc:sldMk cId="1135891326" sldId="2041"/>
            <ac:cxnSpMk id="45" creationId="{724E064B-D636-D6C3-434D-8EC94DFACE92}"/>
          </ac:cxnSpMkLst>
        </pc:cxnChg>
        <pc:cxnChg chg="add del mod">
          <ac:chgData name="Anders Plejdrup Houmøller" userId="6c18fd073f0ef680" providerId="LiveId" clId="{EB760CA9-A4CE-46B4-AA63-BDCC44EB3FFD}" dt="2023-08-24T13:08:25.452" v="13219" actId="478"/>
          <ac:cxnSpMkLst>
            <pc:docMk/>
            <pc:sldMk cId="1135891326" sldId="2041"/>
            <ac:cxnSpMk id="54" creationId="{246E7548-A4DF-357A-C378-639ED08E4BBF}"/>
          </ac:cxnSpMkLst>
        </pc:cxnChg>
        <pc:cxnChg chg="add mod">
          <ac:chgData name="Anders Plejdrup Houmøller" userId="6c18fd073f0ef680" providerId="LiveId" clId="{EB760CA9-A4CE-46B4-AA63-BDCC44EB3FFD}" dt="2023-08-21T18:06:35.863" v="4820" actId="164"/>
          <ac:cxnSpMkLst>
            <pc:docMk/>
            <pc:sldMk cId="1135891326" sldId="2041"/>
            <ac:cxnSpMk id="57" creationId="{F595FB17-CFF3-0AEE-6BB6-ED6C63DB97E9}"/>
          </ac:cxnSpMkLst>
        </pc:cxnChg>
        <pc:cxnChg chg="add del mod">
          <ac:chgData name="Anders Plejdrup Houmøller" userId="6c18fd073f0ef680" providerId="LiveId" clId="{EB760CA9-A4CE-46B4-AA63-BDCC44EB3FFD}" dt="2023-08-24T13:10:03.133" v="13290" actId="478"/>
          <ac:cxnSpMkLst>
            <pc:docMk/>
            <pc:sldMk cId="1135891326" sldId="2041"/>
            <ac:cxnSpMk id="68" creationId="{28CADE96-C501-1167-E651-58DAAA39C128}"/>
          </ac:cxnSpMkLst>
        </pc:cxnChg>
        <pc:cxnChg chg="add del mod">
          <ac:chgData name="Anders Plejdrup Houmøller" userId="6c18fd073f0ef680" providerId="LiveId" clId="{EB760CA9-A4CE-46B4-AA63-BDCC44EB3FFD}" dt="2023-08-21T17:13:05.148" v="3036" actId="21"/>
          <ac:cxnSpMkLst>
            <pc:docMk/>
            <pc:sldMk cId="1135891326" sldId="2041"/>
            <ac:cxnSpMk id="162" creationId="{D3D2C9B1-7D8F-D7AE-ADAC-0D33EE8483E9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73" creationId="{F44E4646-99AF-3A6E-E583-A0744D46817C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82" creationId="{EC22D071-1E5D-260B-AD29-A3AD90DE5778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87" creationId="{07A9C4C5-C12F-6C5C-6ABE-EE010F49F73E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89" creationId="{C67FF9CA-CE86-CF54-E1D5-7E697E350940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90" creationId="{B6E79B16-02FF-A250-51EE-7407DFC3C614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91" creationId="{DC96ED53-AE8F-4EEE-DDCB-0DFDBE0D4312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92" creationId="{C8E5CA44-88F0-59E5-440B-0D05E007B3D3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93" creationId="{723CF52F-9D6A-5B75-4583-7D5CB466E088}"/>
          </ac:cxnSpMkLst>
        </pc:cxnChg>
        <pc:cxnChg chg="add del mod ord">
          <ac:chgData name="Anders Plejdrup Houmøller" userId="6c18fd073f0ef680" providerId="LiveId" clId="{EB760CA9-A4CE-46B4-AA63-BDCC44EB3FFD}" dt="2023-08-21T17:13:25.853" v="3040" actId="21"/>
          <ac:cxnSpMkLst>
            <pc:docMk/>
            <pc:sldMk cId="1135891326" sldId="2041"/>
            <ac:cxnSpMk id="194" creationId="{C49BC8A0-C9A0-E9B5-4EB6-34CB0F971EC0}"/>
          </ac:cxnSpMkLst>
        </pc:cxnChg>
        <pc:cxnChg chg="add del mod">
          <ac:chgData name="Anders Plejdrup Houmøller" userId="6c18fd073f0ef680" providerId="LiveId" clId="{EB760CA9-A4CE-46B4-AA63-BDCC44EB3FFD}" dt="2023-08-21T17:13:17.148" v="3038" actId="21"/>
          <ac:cxnSpMkLst>
            <pc:docMk/>
            <pc:sldMk cId="1135891326" sldId="2041"/>
            <ac:cxnSpMk id="195" creationId="{BB72EF69-FEBC-51AF-632B-F710ED2F60D8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96" creationId="{3C98DCD9-2300-85D7-C817-788BAC78F17B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97" creationId="{A38E1EA4-C3BD-75D8-2148-651E93C7D577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98" creationId="{475CDE0F-5E62-01BD-4846-24AE8F558181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199" creationId="{975EECFF-7374-58F7-81B8-E4E965F87F59}"/>
          </ac:cxnSpMkLst>
        </pc:cxnChg>
        <pc:cxnChg chg="add del mod">
          <ac:chgData name="Anders Plejdrup Houmøller" userId="6c18fd073f0ef680" providerId="LiveId" clId="{EB760CA9-A4CE-46B4-AA63-BDCC44EB3FFD}" dt="2023-08-21T16:57:14.889" v="2756" actId="21"/>
          <ac:cxnSpMkLst>
            <pc:docMk/>
            <pc:sldMk cId="1135891326" sldId="2041"/>
            <ac:cxnSpMk id="200" creationId="{FC86DFB1-060F-CDE0-45FB-FB7DBA34CA3C}"/>
          </ac:cxnSpMkLst>
        </pc:cxnChg>
        <pc:cxnChg chg="add del mod">
          <ac:chgData name="Anders Plejdrup Houmøller" userId="6c18fd073f0ef680" providerId="LiveId" clId="{EB760CA9-A4CE-46B4-AA63-BDCC44EB3FFD}" dt="2023-08-21T17:12:40.120" v="3032" actId="21"/>
          <ac:cxnSpMkLst>
            <pc:docMk/>
            <pc:sldMk cId="1135891326" sldId="2041"/>
            <ac:cxnSpMk id="201" creationId="{0B983935-210A-CA5E-F551-22109BEDAAC1}"/>
          </ac:cxnSpMkLst>
        </pc:cxnChg>
      </pc:sldChg>
      <pc:sldChg chg="add del">
        <pc:chgData name="Anders Plejdrup Houmøller" userId="6c18fd073f0ef680" providerId="LiveId" clId="{EB760CA9-A4CE-46B4-AA63-BDCC44EB3FFD}" dt="2023-08-21T19:17:41.151" v="7022" actId="47"/>
        <pc:sldMkLst>
          <pc:docMk/>
          <pc:sldMk cId="2175532077" sldId="2042"/>
        </pc:sldMkLst>
      </pc:sldChg>
      <pc:sldChg chg="addSp delSp modSp new del mod ord">
        <pc:chgData name="Anders Plejdrup Houmøller" userId="6c18fd073f0ef680" providerId="LiveId" clId="{EB760CA9-A4CE-46B4-AA63-BDCC44EB3FFD}" dt="2023-08-21T19:17:41.151" v="7022" actId="47"/>
        <pc:sldMkLst>
          <pc:docMk/>
          <pc:sldMk cId="728252838" sldId="2043"/>
        </pc:sldMkLst>
        <pc:spChg chg="add del mod">
          <ac:chgData name="Anders Plejdrup Houmøller" userId="6c18fd073f0ef680" providerId="LiveId" clId="{EB760CA9-A4CE-46B4-AA63-BDCC44EB3FFD}" dt="2023-08-21T17:12:18.290" v="3031" actId="478"/>
          <ac:spMkLst>
            <pc:docMk/>
            <pc:sldMk cId="728252838" sldId="2043"/>
            <ac:spMk id="4" creationId="{7919FE90-792F-A47D-012E-2129516DCD90}"/>
          </ac:spMkLst>
        </pc:spChg>
        <pc:spChg chg="add del mod">
          <ac:chgData name="Anders Plejdrup Houmøller" userId="6c18fd073f0ef680" providerId="LiveId" clId="{EB760CA9-A4CE-46B4-AA63-BDCC44EB3FFD}" dt="2023-08-21T17:12:18.290" v="3031" actId="478"/>
          <ac:spMkLst>
            <pc:docMk/>
            <pc:sldMk cId="728252838" sldId="2043"/>
            <ac:spMk id="5" creationId="{5DD5338C-1920-4827-B1F1-67FA4D9453A9}"/>
          </ac:spMkLst>
        </pc:spChg>
        <pc:spChg chg="add mod">
          <ac:chgData name="Anders Plejdrup Houmøller" userId="6c18fd073f0ef680" providerId="LiveId" clId="{EB760CA9-A4CE-46B4-AA63-BDCC44EB3FFD}" dt="2023-08-21T18:35:28.107" v="5581" actId="1076"/>
          <ac:spMkLst>
            <pc:docMk/>
            <pc:sldMk cId="728252838" sldId="2043"/>
            <ac:spMk id="22" creationId="{C980944D-9077-CA27-0EB9-76C703C07765}"/>
          </ac:spMkLst>
        </pc:sp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6" creationId="{034B86F8-0B8C-4F1D-AA93-3926558E1AF2}"/>
          </ac:cxnSpMkLst>
        </pc:cxnChg>
        <pc:cxnChg chg="add del mod">
          <ac:chgData name="Anders Plejdrup Houmøller" userId="6c18fd073f0ef680" providerId="LiveId" clId="{EB760CA9-A4CE-46B4-AA63-BDCC44EB3FFD}" dt="2023-08-21T16:58:24.518" v="2764" actId="21"/>
          <ac:cxnSpMkLst>
            <pc:docMk/>
            <pc:sldMk cId="728252838" sldId="2043"/>
            <ac:cxnSpMk id="6" creationId="{E43EEE0D-D959-B9C7-A004-36A06C979A9C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7" creationId="{1E791F84-91B9-69E5-240D-93BD7E8B8C5B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8" creationId="{C17BD88E-F5DE-EC9F-0DB0-C116E832E8D9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9" creationId="{77D6B495-8E35-C38F-788A-6FEDBEA7AC1B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10" creationId="{F8E04580-1CE6-5D29-EA0A-9D740F3ABC23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11" creationId="{4EC81A10-DB81-33A7-EA94-AE054DC47E19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12" creationId="{2A1DBB6C-61C5-888B-59E4-6EF741A5864B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13" creationId="{8DDEE9D5-C975-C82B-6F7F-2D894F10D114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14" creationId="{3DB9775D-7A2F-B625-BE78-FF9B6F574B99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15" creationId="{6F6BD9CE-F037-9E9C-EB96-C0FFB7E50CF5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16" creationId="{BF262079-4C2D-360E-048E-ECAC4A8F8498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17" creationId="{6636BA93-5019-9976-3319-2A70A3065CFC}"/>
          </ac:cxnSpMkLst>
        </pc:cxnChg>
        <pc:cxnChg chg="add mod">
          <ac:chgData name="Anders Plejdrup Houmøller" userId="6c18fd073f0ef680" providerId="LiveId" clId="{EB760CA9-A4CE-46B4-AA63-BDCC44EB3FFD}" dt="2023-08-21T17:12:42.557" v="3033"/>
          <ac:cxnSpMkLst>
            <pc:docMk/>
            <pc:sldMk cId="728252838" sldId="2043"/>
            <ac:cxnSpMk id="18" creationId="{726B0149-DA7A-1CE6-4F90-10CDCBA74154}"/>
          </ac:cxnSpMkLst>
        </pc:cxnChg>
        <pc:cxnChg chg="add mod">
          <ac:chgData name="Anders Plejdrup Houmøller" userId="6c18fd073f0ef680" providerId="LiveId" clId="{EB760CA9-A4CE-46B4-AA63-BDCC44EB3FFD}" dt="2023-08-21T17:13:07.508" v="3037"/>
          <ac:cxnSpMkLst>
            <pc:docMk/>
            <pc:sldMk cId="728252838" sldId="2043"/>
            <ac:cxnSpMk id="19" creationId="{50EF3839-D1AA-C8B9-9632-6577955D3F66}"/>
          </ac:cxnSpMkLst>
        </pc:cxnChg>
        <pc:cxnChg chg="add mod">
          <ac:chgData name="Anders Plejdrup Houmøller" userId="6c18fd073f0ef680" providerId="LiveId" clId="{EB760CA9-A4CE-46B4-AA63-BDCC44EB3FFD}" dt="2023-08-21T17:13:19.586" v="3039"/>
          <ac:cxnSpMkLst>
            <pc:docMk/>
            <pc:sldMk cId="728252838" sldId="2043"/>
            <ac:cxnSpMk id="20" creationId="{19FE4C0B-E80F-1ECD-3955-D88E915D58D8}"/>
          </ac:cxnSpMkLst>
        </pc:cxnChg>
        <pc:cxnChg chg="add mod">
          <ac:chgData name="Anders Plejdrup Houmøller" userId="6c18fd073f0ef680" providerId="LiveId" clId="{EB760CA9-A4CE-46B4-AA63-BDCC44EB3FFD}" dt="2023-08-21T17:13:28.197" v="3041"/>
          <ac:cxnSpMkLst>
            <pc:docMk/>
            <pc:sldMk cId="728252838" sldId="2043"/>
            <ac:cxnSpMk id="21" creationId="{F573AFA7-D764-366F-C55E-7B83624A2B53}"/>
          </ac:cxnSpMkLst>
        </pc:cxnChg>
      </pc:sldChg>
      <pc:sldChg chg="addSp delSp modSp new del mod">
        <pc:chgData name="Anders Plejdrup Houmøller" userId="6c18fd073f0ef680" providerId="LiveId" clId="{EB760CA9-A4CE-46B4-AA63-BDCC44EB3FFD}" dt="2023-08-21T19:17:41.151" v="7022" actId="47"/>
        <pc:sldMkLst>
          <pc:docMk/>
          <pc:sldMk cId="3535927443" sldId="2044"/>
        </pc:sldMkLst>
        <pc:spChg chg="mod">
          <ac:chgData name="Anders Plejdrup Houmøller" userId="6c18fd073f0ef680" providerId="LiveId" clId="{EB760CA9-A4CE-46B4-AA63-BDCC44EB3FFD}" dt="2023-08-21T18:02:49.783" v="4451"/>
          <ac:spMkLst>
            <pc:docMk/>
            <pc:sldMk cId="3535927443" sldId="2044"/>
            <ac:spMk id="3" creationId="{C09B4B80-440E-9AEA-4405-01D04FEDD4F5}"/>
          </ac:spMkLst>
        </pc:spChg>
        <pc:spChg chg="mod">
          <ac:chgData name="Anders Plejdrup Houmøller" userId="6c18fd073f0ef680" providerId="LiveId" clId="{EB760CA9-A4CE-46B4-AA63-BDCC44EB3FFD}" dt="2023-08-21T18:02:49.783" v="4451"/>
          <ac:spMkLst>
            <pc:docMk/>
            <pc:sldMk cId="3535927443" sldId="2044"/>
            <ac:spMk id="4" creationId="{33445D51-964C-4662-0A6C-5FA7168BEB5D}"/>
          </ac:spMkLst>
        </pc:spChg>
        <pc:spChg chg="add del mod">
          <ac:chgData name="Anders Plejdrup Houmøller" userId="6c18fd073f0ef680" providerId="LiveId" clId="{EB760CA9-A4CE-46B4-AA63-BDCC44EB3FFD}" dt="2023-08-21T15:19:03.682" v="996" actId="478"/>
          <ac:spMkLst>
            <pc:docMk/>
            <pc:sldMk cId="3535927443" sldId="2044"/>
            <ac:spMk id="4" creationId="{DCEA6404-FC07-2758-4AA9-ED3DFEBAAED6}"/>
          </ac:spMkLst>
        </pc:spChg>
        <pc:spChg chg="add mod">
          <ac:chgData name="Anders Plejdrup Houmøller" userId="6c18fd073f0ef680" providerId="LiveId" clId="{EB760CA9-A4CE-46B4-AA63-BDCC44EB3FFD}" dt="2023-08-21T18:07:55.958" v="4827" actId="1076"/>
          <ac:spMkLst>
            <pc:docMk/>
            <pc:sldMk cId="3535927443" sldId="2044"/>
            <ac:spMk id="5" creationId="{B950786A-9421-11F7-32FF-5DE5498A1D99}"/>
          </ac:spMkLst>
        </pc:spChg>
        <pc:spChg chg="add del mod">
          <ac:chgData name="Anders Plejdrup Houmøller" userId="6c18fd073f0ef680" providerId="LiveId" clId="{EB760CA9-A4CE-46B4-AA63-BDCC44EB3FFD}" dt="2023-08-21T15:19:02.590" v="995" actId="478"/>
          <ac:spMkLst>
            <pc:docMk/>
            <pc:sldMk cId="3535927443" sldId="2044"/>
            <ac:spMk id="5" creationId="{DBE1845B-EAF0-79C8-C2F1-EDA7D1E7CDEE}"/>
          </ac:spMkLst>
        </pc:spChg>
        <pc:spChg chg="add del mod">
          <ac:chgData name="Anders Plejdrup Houmøller" userId="6c18fd073f0ef680" providerId="LiveId" clId="{EB760CA9-A4CE-46B4-AA63-BDCC44EB3FFD}" dt="2023-08-21T15:18:59.159" v="993" actId="478"/>
          <ac:spMkLst>
            <pc:docMk/>
            <pc:sldMk cId="3535927443" sldId="2044"/>
            <ac:spMk id="6" creationId="{42279D29-D7B6-9A50-5042-400EEA3DB61D}"/>
          </ac:spMkLst>
        </pc:spChg>
        <pc:spChg chg="add mod">
          <ac:chgData name="Anders Plejdrup Houmøller" userId="6c18fd073f0ef680" providerId="LiveId" clId="{EB760CA9-A4CE-46B4-AA63-BDCC44EB3FFD}" dt="2023-08-21T18:09:20.648" v="5183" actId="1038"/>
          <ac:spMkLst>
            <pc:docMk/>
            <pc:sldMk cId="3535927443" sldId="2044"/>
            <ac:spMk id="6" creationId="{B0AB79C7-C55F-CE6A-A546-6AED6AEEEC3F}"/>
          </ac:spMkLst>
        </pc:spChg>
        <pc:spChg chg="add del mod">
          <ac:chgData name="Anders Plejdrup Houmøller" userId="6c18fd073f0ef680" providerId="LiveId" clId="{EB760CA9-A4CE-46B4-AA63-BDCC44EB3FFD}" dt="2023-08-21T15:19:00.724" v="994" actId="478"/>
          <ac:spMkLst>
            <pc:docMk/>
            <pc:sldMk cId="3535927443" sldId="2044"/>
            <ac:spMk id="7" creationId="{7BCD3828-02AA-9EE4-6325-2D5056FCEA0F}"/>
          </ac:spMkLst>
        </pc:spChg>
        <pc:spChg chg="add mod">
          <ac:chgData name="Anders Plejdrup Houmøller" userId="6c18fd073f0ef680" providerId="LiveId" clId="{EB760CA9-A4CE-46B4-AA63-BDCC44EB3FFD}" dt="2023-08-21T15:19:32.144" v="1036" actId="1036"/>
          <ac:spMkLst>
            <pc:docMk/>
            <pc:sldMk cId="3535927443" sldId="2044"/>
            <ac:spMk id="8" creationId="{35DCC391-EDD6-99D0-2D17-7930A3893F7C}"/>
          </ac:spMkLst>
        </pc:spChg>
        <pc:spChg chg="add mod">
          <ac:chgData name="Anders Plejdrup Houmøller" userId="6c18fd073f0ef680" providerId="LiveId" clId="{EB760CA9-A4CE-46B4-AA63-BDCC44EB3FFD}" dt="2023-08-21T15:19:32.144" v="1036" actId="1036"/>
          <ac:spMkLst>
            <pc:docMk/>
            <pc:sldMk cId="3535927443" sldId="2044"/>
            <ac:spMk id="9" creationId="{D807AF36-9D50-DD2E-80FE-88BC6FCA7652}"/>
          </ac:spMkLst>
        </pc:spChg>
        <pc:spChg chg="add mod">
          <ac:chgData name="Anders Plejdrup Houmøller" userId="6c18fd073f0ef680" providerId="LiveId" clId="{EB760CA9-A4CE-46B4-AA63-BDCC44EB3FFD}" dt="2023-08-21T15:19:32.144" v="1036" actId="1036"/>
          <ac:spMkLst>
            <pc:docMk/>
            <pc:sldMk cId="3535927443" sldId="2044"/>
            <ac:spMk id="10" creationId="{22532389-FAA0-8C05-9E43-7BB3F10E4192}"/>
          </ac:spMkLst>
        </pc:spChg>
        <pc:spChg chg="add mod">
          <ac:chgData name="Anders Plejdrup Houmøller" userId="6c18fd073f0ef680" providerId="LiveId" clId="{EB760CA9-A4CE-46B4-AA63-BDCC44EB3FFD}" dt="2023-08-21T15:19:32.144" v="1036" actId="1036"/>
          <ac:spMkLst>
            <pc:docMk/>
            <pc:sldMk cId="3535927443" sldId="2044"/>
            <ac:spMk id="11" creationId="{7C79B3EA-6679-92E2-141E-34C0746126FA}"/>
          </ac:spMkLst>
        </pc:spChg>
        <pc:spChg chg="add mod">
          <ac:chgData name="Anders Plejdrup Houmøller" userId="6c18fd073f0ef680" providerId="LiveId" clId="{EB760CA9-A4CE-46B4-AA63-BDCC44EB3FFD}" dt="2023-08-21T15:19:32.144" v="1036" actId="1036"/>
          <ac:spMkLst>
            <pc:docMk/>
            <pc:sldMk cId="3535927443" sldId="2044"/>
            <ac:spMk id="12" creationId="{856B38FD-5EF1-ACA9-C4C2-494E6A175880}"/>
          </ac:spMkLst>
        </pc:spChg>
        <pc:spChg chg="add mod">
          <ac:chgData name="Anders Plejdrup Houmøller" userId="6c18fd073f0ef680" providerId="LiveId" clId="{EB760CA9-A4CE-46B4-AA63-BDCC44EB3FFD}" dt="2023-08-21T15:19:32.144" v="1036" actId="1036"/>
          <ac:spMkLst>
            <pc:docMk/>
            <pc:sldMk cId="3535927443" sldId="2044"/>
            <ac:spMk id="13" creationId="{22E98F71-A512-1A83-34FE-FA1DCDD8D868}"/>
          </ac:spMkLst>
        </pc:spChg>
        <pc:spChg chg="add mod">
          <ac:chgData name="Anders Plejdrup Houmøller" userId="6c18fd073f0ef680" providerId="LiveId" clId="{EB760CA9-A4CE-46B4-AA63-BDCC44EB3FFD}" dt="2023-08-21T15:19:32.144" v="1036" actId="1036"/>
          <ac:spMkLst>
            <pc:docMk/>
            <pc:sldMk cId="3535927443" sldId="2044"/>
            <ac:spMk id="14" creationId="{3067EDBF-5891-FF4B-20D3-A16960746DA0}"/>
          </ac:spMkLst>
        </pc:spChg>
        <pc:spChg chg="add mod">
          <ac:chgData name="Anders Plejdrup Houmøller" userId="6c18fd073f0ef680" providerId="LiveId" clId="{EB760CA9-A4CE-46B4-AA63-BDCC44EB3FFD}" dt="2023-08-21T15:19:32.144" v="1036" actId="1036"/>
          <ac:spMkLst>
            <pc:docMk/>
            <pc:sldMk cId="3535927443" sldId="2044"/>
            <ac:spMk id="15" creationId="{5CE89628-F394-EEBF-2536-8FEC4FA7CB63}"/>
          </ac:spMkLst>
        </pc:spChg>
        <pc:grpChg chg="add mod">
          <ac:chgData name="Anders Plejdrup Houmøller" userId="6c18fd073f0ef680" providerId="LiveId" clId="{EB760CA9-A4CE-46B4-AA63-BDCC44EB3FFD}" dt="2023-08-21T18:02:53.923" v="4452" actId="1076"/>
          <ac:grpSpMkLst>
            <pc:docMk/>
            <pc:sldMk cId="3535927443" sldId="2044"/>
            <ac:grpSpMk id="2" creationId="{E1BC338B-FC41-DA76-4198-529D86808C80}"/>
          </ac:grpSpMkLst>
        </pc:grpChg>
      </pc:sldChg>
      <pc:sldChg chg="modSp add del mod">
        <pc:chgData name="Anders Plejdrup Houmøller" userId="6c18fd073f0ef680" providerId="LiveId" clId="{EB760CA9-A4CE-46B4-AA63-BDCC44EB3FFD}" dt="2023-08-21T19:17:41.151" v="7022" actId="47"/>
        <pc:sldMkLst>
          <pc:docMk/>
          <pc:sldMk cId="3281267980" sldId="2045"/>
        </pc:sldMkLst>
        <pc:spChg chg="mod">
          <ac:chgData name="Anders Plejdrup Houmøller" userId="6c18fd073f0ef680" providerId="LiveId" clId="{EB760CA9-A4CE-46B4-AA63-BDCC44EB3FFD}" dt="2023-08-21T17:08:06.626" v="2983" actId="1076"/>
          <ac:spMkLst>
            <pc:docMk/>
            <pc:sldMk cId="3281267980" sldId="2045"/>
            <ac:spMk id="15" creationId="{D7156391-7E6A-1BF7-632F-19A71AAD67AD}"/>
          </ac:spMkLst>
        </pc:spChg>
      </pc:sldChg>
      <pc:sldChg chg="modSp add del mod">
        <pc:chgData name="Anders Plejdrup Houmøller" userId="6c18fd073f0ef680" providerId="LiveId" clId="{EB760CA9-A4CE-46B4-AA63-BDCC44EB3FFD}" dt="2023-08-21T19:17:41.151" v="7022" actId="47"/>
        <pc:sldMkLst>
          <pc:docMk/>
          <pc:sldMk cId="3883154531" sldId="2046"/>
        </pc:sldMkLst>
        <pc:spChg chg="mod">
          <ac:chgData name="Anders Plejdrup Houmøller" userId="6c18fd073f0ef680" providerId="LiveId" clId="{EB760CA9-A4CE-46B4-AA63-BDCC44EB3FFD}" dt="2023-08-21T18:07:46.391" v="4824" actId="1035"/>
          <ac:spMkLst>
            <pc:docMk/>
            <pc:sldMk cId="3883154531" sldId="2046"/>
            <ac:spMk id="208" creationId="{CD5376DF-33F9-4642-9EA8-86EE1E942DB6}"/>
          </ac:spMkLst>
        </pc:spChg>
      </pc:sldChg>
      <pc:sldChg chg="add del">
        <pc:chgData name="Anders Plejdrup Houmøller" userId="6c18fd073f0ef680" providerId="LiveId" clId="{EB760CA9-A4CE-46B4-AA63-BDCC44EB3FFD}" dt="2023-08-21T19:17:41.151" v="7022" actId="47"/>
        <pc:sldMkLst>
          <pc:docMk/>
          <pc:sldMk cId="1372753698" sldId="2047"/>
        </pc:sldMkLst>
      </pc:sldChg>
      <pc:sldChg chg="addSp modSp add del mod ord modAnim">
        <pc:chgData name="Anders Plejdrup Houmøller" userId="6c18fd073f0ef680" providerId="LiveId" clId="{EB760CA9-A4CE-46B4-AA63-BDCC44EB3FFD}" dt="2023-08-21T19:17:41.151" v="7022" actId="47"/>
        <pc:sldMkLst>
          <pc:docMk/>
          <pc:sldMk cId="1400298986" sldId="2048"/>
        </pc:sldMkLst>
        <pc:spChg chg="ord">
          <ac:chgData name="Anders Plejdrup Houmøller" userId="6c18fd073f0ef680" providerId="LiveId" clId="{EB760CA9-A4CE-46B4-AA63-BDCC44EB3FFD}" dt="2023-08-21T18:38:05.120" v="5964" actId="166"/>
          <ac:spMkLst>
            <pc:docMk/>
            <pc:sldMk cId="1400298986" sldId="2048"/>
            <ac:spMk id="56" creationId="{E9CC5476-F1B7-8624-B954-4C6E7F9D18B0}"/>
          </ac:spMkLst>
        </pc:spChg>
        <pc:spChg chg="add mod ord">
          <ac:chgData name="Anders Plejdrup Houmøller" userId="6c18fd073f0ef680" providerId="LiveId" clId="{EB760CA9-A4CE-46B4-AA63-BDCC44EB3FFD}" dt="2023-08-21T18:37:44.693" v="5962" actId="164"/>
          <ac:spMkLst>
            <pc:docMk/>
            <pc:sldMk cId="1400298986" sldId="2048"/>
            <ac:spMk id="57" creationId="{AFF45FD7-E092-DDD2-1A89-07C85887E802}"/>
          </ac:spMkLst>
        </pc:spChg>
        <pc:spChg chg="add mod">
          <ac:chgData name="Anders Plejdrup Houmøller" userId="6c18fd073f0ef680" providerId="LiveId" clId="{EB760CA9-A4CE-46B4-AA63-BDCC44EB3FFD}" dt="2023-08-21T18:37:44.693" v="5962" actId="164"/>
          <ac:spMkLst>
            <pc:docMk/>
            <pc:sldMk cId="1400298986" sldId="2048"/>
            <ac:spMk id="59" creationId="{6F462610-1476-170D-D854-DD939B3632DD}"/>
          </ac:spMkLst>
        </pc:spChg>
        <pc:grpChg chg="add mod">
          <ac:chgData name="Anders Plejdrup Houmøller" userId="6c18fd073f0ef680" providerId="LiveId" clId="{EB760CA9-A4CE-46B4-AA63-BDCC44EB3FFD}" dt="2023-08-21T18:37:44.693" v="5962" actId="164"/>
          <ac:grpSpMkLst>
            <pc:docMk/>
            <pc:sldMk cId="1400298986" sldId="2048"/>
            <ac:grpSpMk id="60" creationId="{0B94AE12-948B-4220-949E-A5FE99C2F2F5}"/>
          </ac:grpSpMkLst>
        </pc:grpChg>
        <pc:cxnChg chg="add mod">
          <ac:chgData name="Anders Plejdrup Houmøller" userId="6c18fd073f0ef680" providerId="LiveId" clId="{EB760CA9-A4CE-46B4-AA63-BDCC44EB3FFD}" dt="2023-08-21T18:00:48.816" v="4448"/>
          <ac:cxnSpMkLst>
            <pc:docMk/>
            <pc:sldMk cId="1400298986" sldId="2048"/>
            <ac:cxnSpMk id="3" creationId="{8907F01A-4F4E-9513-9741-78B57AE874D1}"/>
          </ac:cxnSpMkLst>
        </pc:cxnChg>
        <pc:cxnChg chg="add mod">
          <ac:chgData name="Anders Plejdrup Houmøller" userId="6c18fd073f0ef680" providerId="LiveId" clId="{EB760CA9-A4CE-46B4-AA63-BDCC44EB3FFD}" dt="2023-08-21T18:37:44.693" v="5962" actId="164"/>
          <ac:cxnSpMkLst>
            <pc:docMk/>
            <pc:sldMk cId="1400298986" sldId="2048"/>
            <ac:cxnSpMk id="58" creationId="{0ADFBE1E-29D4-847E-1790-E9728DF4F21A}"/>
          </ac:cxnSpMkLst>
        </pc:cxnChg>
      </pc:sldChg>
      <pc:sldChg chg="add del">
        <pc:chgData name="Anders Plejdrup Houmøller" userId="6c18fd073f0ef680" providerId="LiveId" clId="{EB760CA9-A4CE-46B4-AA63-BDCC44EB3FFD}" dt="2023-08-21T17:55:39.227" v="4315" actId="47"/>
        <pc:sldMkLst>
          <pc:docMk/>
          <pc:sldMk cId="2797042993" sldId="2048"/>
        </pc:sldMkLst>
      </pc:sldChg>
      <pc:sldChg chg="add del">
        <pc:chgData name="Anders Plejdrup Houmøller" userId="6c18fd073f0ef680" providerId="LiveId" clId="{EB760CA9-A4CE-46B4-AA63-BDCC44EB3FFD}" dt="2023-08-21T19:17:41.151" v="7022" actId="47"/>
        <pc:sldMkLst>
          <pc:docMk/>
          <pc:sldMk cId="2188881570" sldId="2049"/>
        </pc:sldMkLst>
      </pc:sldChg>
      <pc:sldChg chg="add del">
        <pc:chgData name="Anders Plejdrup Houmøller" userId="6c18fd073f0ef680" providerId="LiveId" clId="{EB760CA9-A4CE-46B4-AA63-BDCC44EB3FFD}" dt="2023-08-21T19:17:41.151" v="7022" actId="47"/>
        <pc:sldMkLst>
          <pc:docMk/>
          <pc:sldMk cId="166635853" sldId="2050"/>
        </pc:sldMkLst>
      </pc:sldChg>
      <pc:sldChg chg="addSp delSp modSp add mod delAnim modAnim">
        <pc:chgData name="Anders Plejdrup Houmøller" userId="6c18fd073f0ef680" providerId="LiveId" clId="{EB760CA9-A4CE-46B4-AA63-BDCC44EB3FFD}" dt="2023-08-24T13:19:16.645" v="13621" actId="1038"/>
        <pc:sldMkLst>
          <pc:docMk/>
          <pc:sldMk cId="3388706391" sldId="2051"/>
        </pc:sldMkLst>
        <pc:spChg chg="mod">
          <ac:chgData name="Anders Plejdrup Houmøller" userId="6c18fd073f0ef680" providerId="LiveId" clId="{EB760CA9-A4CE-46B4-AA63-BDCC44EB3FFD}" dt="2023-08-22T11:59:40.469" v="7430" actId="14100"/>
          <ac:spMkLst>
            <pc:docMk/>
            <pc:sldMk cId="3388706391" sldId="2051"/>
            <ac:spMk id="4" creationId="{E8D17DBC-EA07-D86F-6DCC-3141CC4FA14B}"/>
          </ac:spMkLst>
        </pc:spChg>
        <pc:spChg chg="add mod ord">
          <ac:chgData name="Anders Plejdrup Houmøller" userId="6c18fd073f0ef680" providerId="LiveId" clId="{EB760CA9-A4CE-46B4-AA63-BDCC44EB3FFD}" dt="2023-08-21T18:17:07.389" v="5290" actId="166"/>
          <ac:spMkLst>
            <pc:docMk/>
            <pc:sldMk cId="3388706391" sldId="2051"/>
            <ac:spMk id="28" creationId="{529AC03A-11C8-09DA-6428-2DBC3B35F41F}"/>
          </ac:spMkLst>
        </pc:spChg>
        <pc:spChg chg="add mod">
          <ac:chgData name="Anders Plejdrup Houmøller" userId="6c18fd073f0ef680" providerId="LiveId" clId="{EB760CA9-A4CE-46B4-AA63-BDCC44EB3FFD}" dt="2023-08-21T18:14:47.805" v="5279"/>
          <ac:spMkLst>
            <pc:docMk/>
            <pc:sldMk cId="3388706391" sldId="2051"/>
            <ac:spMk id="29" creationId="{7E167099-8931-C6A0-766C-B55F193833F2}"/>
          </ac:spMkLst>
        </pc:spChg>
        <pc:spChg chg="add mod">
          <ac:chgData name="Anders Plejdrup Houmøller" userId="6c18fd073f0ef680" providerId="LiveId" clId="{EB760CA9-A4CE-46B4-AA63-BDCC44EB3FFD}" dt="2023-08-21T18:15:22.852" v="5282"/>
          <ac:spMkLst>
            <pc:docMk/>
            <pc:sldMk cId="3388706391" sldId="2051"/>
            <ac:spMk id="41" creationId="{4DED9FBD-B401-F70E-C8E5-2DE73FC42DE1}"/>
          </ac:spMkLst>
        </pc:spChg>
        <pc:spChg chg="add mod">
          <ac:chgData name="Anders Plejdrup Houmøller" userId="6c18fd073f0ef680" providerId="LiveId" clId="{EB760CA9-A4CE-46B4-AA63-BDCC44EB3FFD}" dt="2023-08-21T18:41:34.887" v="5985" actId="20577"/>
          <ac:spMkLst>
            <pc:docMk/>
            <pc:sldMk cId="3388706391" sldId="2051"/>
            <ac:spMk id="45" creationId="{EBE10FEC-1D7C-5133-CAFA-E46304CA5612}"/>
          </ac:spMkLst>
        </pc:spChg>
        <pc:spChg chg="del">
          <ac:chgData name="Anders Plejdrup Houmøller" userId="6c18fd073f0ef680" providerId="LiveId" clId="{EB760CA9-A4CE-46B4-AA63-BDCC44EB3FFD}" dt="2023-08-21T18:13:40.378" v="5272" actId="478"/>
          <ac:spMkLst>
            <pc:docMk/>
            <pc:sldMk cId="3388706391" sldId="2051"/>
            <ac:spMk id="46" creationId="{A450086B-ECAB-ADF9-3757-4AAF43E99FA6}"/>
          </ac:spMkLst>
        </pc:spChg>
        <pc:spChg chg="del">
          <ac:chgData name="Anders Plejdrup Houmøller" userId="6c18fd073f0ef680" providerId="LiveId" clId="{EB760CA9-A4CE-46B4-AA63-BDCC44EB3FFD}" dt="2023-08-21T18:13:43.871" v="5273" actId="478"/>
          <ac:spMkLst>
            <pc:docMk/>
            <pc:sldMk cId="3388706391" sldId="2051"/>
            <ac:spMk id="47" creationId="{50608CC0-61A7-3B2F-3786-329D3FCB6EB5}"/>
          </ac:spMkLst>
        </pc:spChg>
        <pc:spChg chg="add mod">
          <ac:chgData name="Anders Plejdrup Houmøller" userId="6c18fd073f0ef680" providerId="LiveId" clId="{EB760CA9-A4CE-46B4-AA63-BDCC44EB3FFD}" dt="2023-08-24T13:19:16.645" v="13621" actId="1038"/>
          <ac:spMkLst>
            <pc:docMk/>
            <pc:sldMk cId="3388706391" sldId="2051"/>
            <ac:spMk id="48" creationId="{51D8256B-7239-DF56-95C8-02FF20E6FDAC}"/>
          </ac:spMkLst>
        </pc:spChg>
        <pc:spChg chg="del">
          <ac:chgData name="Anders Plejdrup Houmøller" userId="6c18fd073f0ef680" providerId="LiveId" clId="{EB760CA9-A4CE-46B4-AA63-BDCC44EB3FFD}" dt="2023-08-21T18:13:46.392" v="5274" actId="478"/>
          <ac:spMkLst>
            <pc:docMk/>
            <pc:sldMk cId="3388706391" sldId="2051"/>
            <ac:spMk id="48" creationId="{8167F4ED-FBE2-FB98-798A-40E0990FBAD9}"/>
          </ac:spMkLst>
        </pc:spChg>
        <pc:spChg chg="del">
          <ac:chgData name="Anders Plejdrup Houmøller" userId="6c18fd073f0ef680" providerId="LiveId" clId="{EB760CA9-A4CE-46B4-AA63-BDCC44EB3FFD}" dt="2023-08-21T18:13:48.775" v="5275" actId="478"/>
          <ac:spMkLst>
            <pc:docMk/>
            <pc:sldMk cId="3388706391" sldId="2051"/>
            <ac:spMk id="49" creationId="{ECB77F04-6A3A-C8E7-850E-AD9A83A1742C}"/>
          </ac:spMkLst>
        </pc:spChg>
        <pc:spChg chg="del">
          <ac:chgData name="Anders Plejdrup Houmøller" userId="6c18fd073f0ef680" providerId="LiveId" clId="{EB760CA9-A4CE-46B4-AA63-BDCC44EB3FFD}" dt="2023-08-21T18:13:51.627" v="5276" actId="478"/>
          <ac:spMkLst>
            <pc:docMk/>
            <pc:sldMk cId="3388706391" sldId="2051"/>
            <ac:spMk id="50" creationId="{2AD99287-164E-D07D-2D36-908F70270F00}"/>
          </ac:spMkLst>
        </pc:spChg>
        <pc:spChg chg="del">
          <ac:chgData name="Anders Plejdrup Houmøller" userId="6c18fd073f0ef680" providerId="LiveId" clId="{EB760CA9-A4CE-46B4-AA63-BDCC44EB3FFD}" dt="2023-08-21T18:13:55.095" v="5277" actId="478"/>
          <ac:spMkLst>
            <pc:docMk/>
            <pc:sldMk cId="3388706391" sldId="2051"/>
            <ac:spMk id="51" creationId="{25597110-724C-D738-4060-75BDDBB3D66F}"/>
          </ac:spMkLst>
        </pc:spChg>
        <pc:spChg chg="add mod ord">
          <ac:chgData name="Anders Plejdrup Houmøller" userId="6c18fd073f0ef680" providerId="LiveId" clId="{EB760CA9-A4CE-46B4-AA63-BDCC44EB3FFD}" dt="2023-08-21T18:41:55.431" v="5989" actId="20577"/>
          <ac:spMkLst>
            <pc:docMk/>
            <pc:sldMk cId="3388706391" sldId="2051"/>
            <ac:spMk id="55" creationId="{C7D86898-AF61-B158-1029-60E2DF74D477}"/>
          </ac:spMkLst>
        </pc:spChg>
        <pc:spChg chg="add mod">
          <ac:chgData name="Anders Plejdrup Houmøller" userId="6c18fd073f0ef680" providerId="LiveId" clId="{EB760CA9-A4CE-46B4-AA63-BDCC44EB3FFD}" dt="2023-08-21T19:18:37.129" v="7033" actId="207"/>
          <ac:spMkLst>
            <pc:docMk/>
            <pc:sldMk cId="3388706391" sldId="2051"/>
            <ac:spMk id="58" creationId="{90BAC282-2FE0-F900-D658-06E5C95FD409}"/>
          </ac:spMkLst>
        </pc:spChg>
        <pc:spChg chg="mod">
          <ac:chgData name="Anders Plejdrup Houmøller" userId="6c18fd073f0ef680" providerId="LiveId" clId="{EB760CA9-A4CE-46B4-AA63-BDCC44EB3FFD}" dt="2023-08-21T18:38:44.425" v="5965"/>
          <ac:spMkLst>
            <pc:docMk/>
            <pc:sldMk cId="3388706391" sldId="2051"/>
            <ac:spMk id="68" creationId="{F51DF382-04DF-76A9-9349-7306B4CADA8F}"/>
          </ac:spMkLst>
        </pc:spChg>
        <pc:spChg chg="mod">
          <ac:chgData name="Anders Plejdrup Houmøller" userId="6c18fd073f0ef680" providerId="LiveId" clId="{EB760CA9-A4CE-46B4-AA63-BDCC44EB3FFD}" dt="2023-08-21T18:38:44.425" v="5965"/>
          <ac:spMkLst>
            <pc:docMk/>
            <pc:sldMk cId="3388706391" sldId="2051"/>
            <ac:spMk id="69" creationId="{26F72335-12C4-6EBC-1B52-19BB543F2173}"/>
          </ac:spMkLst>
        </pc:spChg>
        <pc:spChg chg="add del mod">
          <ac:chgData name="Anders Plejdrup Houmøller" userId="6c18fd073f0ef680" providerId="LiveId" clId="{EB760CA9-A4CE-46B4-AA63-BDCC44EB3FFD}" dt="2023-08-21T18:38:51.622" v="5966" actId="478"/>
          <ac:spMkLst>
            <pc:docMk/>
            <pc:sldMk cId="3388706391" sldId="2051"/>
            <ac:spMk id="70" creationId="{CC0505F7-62C3-2960-4A34-14F94DCBB5EE}"/>
          </ac:spMkLst>
        </pc:spChg>
        <pc:grpChg chg="ord">
          <ac:chgData name="Anders Plejdrup Houmøller" userId="6c18fd073f0ef680" providerId="LiveId" clId="{EB760CA9-A4CE-46B4-AA63-BDCC44EB3FFD}" dt="2023-08-21T18:15:01.581" v="5280" actId="166"/>
          <ac:grpSpMkLst>
            <pc:docMk/>
            <pc:sldMk cId="3388706391" sldId="2051"/>
            <ac:grpSpMk id="62" creationId="{D3A44752-8FC7-FBCC-60F9-D4AA6F7470DF}"/>
          </ac:grpSpMkLst>
        </pc:grpChg>
        <pc:grpChg chg="add mod ord">
          <ac:chgData name="Anders Plejdrup Houmøller" userId="6c18fd073f0ef680" providerId="LiveId" clId="{EB760CA9-A4CE-46B4-AA63-BDCC44EB3FFD}" dt="2023-08-24T13:16:01.738" v="13528" actId="166"/>
          <ac:grpSpMkLst>
            <pc:docMk/>
            <pc:sldMk cId="3388706391" sldId="2051"/>
            <ac:grpSpMk id="66" creationId="{1397D80B-65C4-5420-9790-A3BD8DAE2069}"/>
          </ac:grpSpMkLst>
        </pc:grpChg>
        <pc:cxnChg chg="add mod">
          <ac:chgData name="Anders Plejdrup Houmøller" userId="6c18fd073f0ef680" providerId="LiveId" clId="{EB760CA9-A4CE-46B4-AA63-BDCC44EB3FFD}" dt="2023-08-21T18:14:32.782" v="5278"/>
          <ac:cxnSpMkLst>
            <pc:docMk/>
            <pc:sldMk cId="3388706391" sldId="2051"/>
            <ac:cxnSpMk id="3" creationId="{15433B79-F644-C372-38F5-15408F5CEBB3}"/>
          </ac:cxnSpMkLst>
        </pc:cxnChg>
        <pc:cxnChg chg="ord">
          <ac:chgData name="Anders Plejdrup Houmøller" userId="6c18fd073f0ef680" providerId="LiveId" clId="{EB760CA9-A4CE-46B4-AA63-BDCC44EB3FFD}" dt="2023-08-21T18:17:20.203" v="5292" actId="166"/>
          <ac:cxnSpMkLst>
            <pc:docMk/>
            <pc:sldMk cId="3388706391" sldId="2051"/>
            <ac:cxnSpMk id="15" creationId="{98694433-A32C-6469-C0B9-0FD574FBE531}"/>
          </ac:cxnSpMkLst>
        </pc:cxnChg>
        <pc:cxnChg chg="ord">
          <ac:chgData name="Anders Plejdrup Houmøller" userId="6c18fd073f0ef680" providerId="LiveId" clId="{EB760CA9-A4CE-46B4-AA63-BDCC44EB3FFD}" dt="2023-08-21T18:17:24.063" v="5293" actId="166"/>
          <ac:cxnSpMkLst>
            <pc:docMk/>
            <pc:sldMk cId="3388706391" sldId="2051"/>
            <ac:cxnSpMk id="16" creationId="{67689314-891F-AA27-6214-15808BC7D736}"/>
          </ac:cxnSpMkLst>
        </pc:cxnChg>
        <pc:cxnChg chg="add mod ord">
          <ac:chgData name="Anders Plejdrup Houmøller" userId="6c18fd073f0ef680" providerId="LiveId" clId="{EB760CA9-A4CE-46B4-AA63-BDCC44EB3FFD}" dt="2023-08-21T18:17:15.140" v="5291" actId="166"/>
          <ac:cxnSpMkLst>
            <pc:docMk/>
            <pc:sldMk cId="3388706391" sldId="2051"/>
            <ac:cxnSpMk id="40" creationId="{7D68A3F3-49FC-E59E-F6C4-6CD6AFA841F1}"/>
          </ac:cxnSpMkLst>
        </pc:cxnChg>
        <pc:cxnChg chg="add mod">
          <ac:chgData name="Anders Plejdrup Houmøller" userId="6c18fd073f0ef680" providerId="LiveId" clId="{EB760CA9-A4CE-46B4-AA63-BDCC44EB3FFD}" dt="2023-08-21T18:15:31.712" v="5283"/>
          <ac:cxnSpMkLst>
            <pc:docMk/>
            <pc:sldMk cId="3388706391" sldId="2051"/>
            <ac:cxnSpMk id="42" creationId="{5C39CFBB-B655-95D4-E757-328260D35871}"/>
          </ac:cxnSpMkLst>
        </pc:cxnChg>
        <pc:cxnChg chg="add mod ord">
          <ac:chgData name="Anders Plejdrup Houmøller" userId="6c18fd073f0ef680" providerId="LiveId" clId="{EB760CA9-A4CE-46B4-AA63-BDCC44EB3FFD}" dt="2023-08-21T18:17:29.127" v="5294" actId="166"/>
          <ac:cxnSpMkLst>
            <pc:docMk/>
            <pc:sldMk cId="3388706391" sldId="2051"/>
            <ac:cxnSpMk id="44" creationId="{D65B0168-7632-0A09-9100-C3D6AB445ED6}"/>
          </ac:cxnSpMkLst>
        </pc:cxnChg>
        <pc:cxnChg chg="add mod">
          <ac:chgData name="Anders Plejdrup Houmøller" userId="6c18fd073f0ef680" providerId="LiveId" clId="{EB760CA9-A4CE-46B4-AA63-BDCC44EB3FFD}" dt="2023-08-21T18:16:08.871" v="5286"/>
          <ac:cxnSpMkLst>
            <pc:docMk/>
            <pc:sldMk cId="3388706391" sldId="2051"/>
            <ac:cxnSpMk id="52" creationId="{1A54DA3F-0B50-1BD8-32C3-0D15C18AECDB}"/>
          </ac:cxnSpMkLst>
        </pc:cxnChg>
        <pc:cxnChg chg="add del mod">
          <ac:chgData name="Anders Plejdrup Houmøller" userId="6c18fd073f0ef680" providerId="LiveId" clId="{EB760CA9-A4CE-46B4-AA63-BDCC44EB3FFD}" dt="2023-08-21T18:32:45.294" v="5512" actId="478"/>
          <ac:cxnSpMkLst>
            <pc:docMk/>
            <pc:sldMk cId="3388706391" sldId="2051"/>
            <ac:cxnSpMk id="53" creationId="{B46E0681-EC7D-F9DB-1D33-AFC7C44AE013}"/>
          </ac:cxnSpMkLst>
        </pc:cxnChg>
        <pc:cxnChg chg="add del mod ord">
          <ac:chgData name="Anders Plejdrup Houmøller" userId="6c18fd073f0ef680" providerId="LiveId" clId="{EB760CA9-A4CE-46B4-AA63-BDCC44EB3FFD}" dt="2023-08-21T18:31:55.401" v="5508" actId="478"/>
          <ac:cxnSpMkLst>
            <pc:docMk/>
            <pc:sldMk cId="3388706391" sldId="2051"/>
            <ac:cxnSpMk id="54" creationId="{BDA9EB1B-7A28-90DF-5A2E-8C0881904682}"/>
          </ac:cxnSpMkLst>
        </pc:cxnChg>
        <pc:cxnChg chg="add mod ord">
          <ac:chgData name="Anders Plejdrup Houmøller" userId="6c18fd073f0ef680" providerId="LiveId" clId="{EB760CA9-A4CE-46B4-AA63-BDCC44EB3FFD}" dt="2023-08-21T18:17:39.270" v="5296" actId="166"/>
          <ac:cxnSpMkLst>
            <pc:docMk/>
            <pc:sldMk cId="3388706391" sldId="2051"/>
            <ac:cxnSpMk id="56" creationId="{5F3A25C4-754E-315D-AE44-3DE5976B1537}"/>
          </ac:cxnSpMkLst>
        </pc:cxnChg>
        <pc:cxnChg chg="add del mod">
          <ac:chgData name="Anders Plejdrup Houmøller" userId="6c18fd073f0ef680" providerId="LiveId" clId="{EB760CA9-A4CE-46B4-AA63-BDCC44EB3FFD}" dt="2023-08-21T18:40:18.031" v="5981" actId="478"/>
          <ac:cxnSpMkLst>
            <pc:docMk/>
            <pc:sldMk cId="3388706391" sldId="2051"/>
            <ac:cxnSpMk id="59" creationId="{73E7361D-E63F-FE77-2C90-7B654E3BBA40}"/>
          </ac:cxnSpMkLst>
        </pc:cxnChg>
        <pc:cxnChg chg="mod">
          <ac:chgData name="Anders Plejdrup Houmøller" userId="6c18fd073f0ef680" providerId="LiveId" clId="{EB760CA9-A4CE-46B4-AA63-BDCC44EB3FFD}" dt="2023-08-21T18:38:44.425" v="5965"/>
          <ac:cxnSpMkLst>
            <pc:docMk/>
            <pc:sldMk cId="3388706391" sldId="2051"/>
            <ac:cxnSpMk id="67" creationId="{49D28E30-530B-BC55-E75C-2C88DD295183}"/>
          </ac:cxnSpMkLst>
        </pc:cxnChg>
      </pc:sldChg>
      <pc:sldChg chg="add del">
        <pc:chgData name="Anders Plejdrup Houmøller" userId="6c18fd073f0ef680" providerId="LiveId" clId="{EB760CA9-A4CE-46B4-AA63-BDCC44EB3FFD}" dt="2023-08-21T19:17:41.151" v="7022" actId="47"/>
        <pc:sldMkLst>
          <pc:docMk/>
          <pc:sldMk cId="3446604076" sldId="2052"/>
        </pc:sldMkLst>
      </pc:sldChg>
      <pc:sldChg chg="add del">
        <pc:chgData name="Anders Plejdrup Houmøller" userId="6c18fd073f0ef680" providerId="LiveId" clId="{EB760CA9-A4CE-46B4-AA63-BDCC44EB3FFD}" dt="2023-08-21T19:17:41.151" v="7022" actId="47"/>
        <pc:sldMkLst>
          <pc:docMk/>
          <pc:sldMk cId="1502090205" sldId="2053"/>
        </pc:sldMkLst>
      </pc:sldChg>
      <pc:sldChg chg="addSp delSp modSp add mod modAnim">
        <pc:chgData name="Anders Plejdrup Houmøller" userId="6c18fd073f0ef680" providerId="LiveId" clId="{EB760CA9-A4CE-46B4-AA63-BDCC44EB3FFD}" dt="2023-08-22T13:46:49.323" v="8598" actId="20577"/>
        <pc:sldMkLst>
          <pc:docMk/>
          <pc:sldMk cId="3675557835" sldId="2054"/>
        </pc:sldMkLst>
        <pc:spChg chg="mod">
          <ac:chgData name="Anders Plejdrup Houmøller" userId="6c18fd073f0ef680" providerId="LiveId" clId="{EB760CA9-A4CE-46B4-AA63-BDCC44EB3FFD}" dt="2023-08-22T13:44:24.809" v="8595" actId="12788"/>
          <ac:spMkLst>
            <pc:docMk/>
            <pc:sldMk cId="3675557835" sldId="2054"/>
            <ac:spMk id="4" creationId="{E8D17DBC-EA07-D86F-6DCC-3141CC4FA14B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3" creationId="{695EB4C1-F94C-9E9D-9AA9-B5149923A884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7" creationId="{C65CB3A7-C765-40DF-CC6F-50CDC446147E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8" creationId="{E9C63A4E-4D1D-5650-64B9-F7C7F7347E72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9" creationId="{2814E869-5157-48B3-A8D1-EA0883A36E55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0" creationId="{DA097E20-A407-20CC-B74D-38F1766B908D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1" creationId="{34C6E9E6-0EDF-F1D5-6796-E7F3325F20F1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2" creationId="{805159AC-4689-0B94-DE29-0F87174D4474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3" creationId="{88F927B3-69CA-8096-8F3C-1EEE173D0527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4" creationId="{FF46FE0B-84EC-D4D7-C95C-5D1B5B64CE4D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5" creationId="{63575E1E-4952-4F8A-B76B-364BD865D463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6" creationId="{4A9DD319-EBE1-4A2E-600A-6ABC51AC185A}"/>
          </ac:spMkLst>
        </pc:spChg>
        <pc:spChg chg="del">
          <ac:chgData name="Anders Plejdrup Houmøller" userId="6c18fd073f0ef680" providerId="LiveId" clId="{EB760CA9-A4CE-46B4-AA63-BDCC44EB3FFD}" dt="2023-08-21T18:47:42.158" v="6006" actId="478"/>
          <ac:spMkLst>
            <pc:docMk/>
            <pc:sldMk cId="3675557835" sldId="2054"/>
            <ac:spMk id="28" creationId="{529AC03A-11C8-09DA-6428-2DBC3B35F41F}"/>
          </ac:spMkLst>
        </pc:spChg>
        <pc:spChg chg="del">
          <ac:chgData name="Anders Plejdrup Houmøller" userId="6c18fd073f0ef680" providerId="LiveId" clId="{EB760CA9-A4CE-46B4-AA63-BDCC44EB3FFD}" dt="2023-08-21T18:47:39.961" v="6005" actId="478"/>
          <ac:spMkLst>
            <pc:docMk/>
            <pc:sldMk cId="3675557835" sldId="2054"/>
            <ac:spMk id="29" creationId="{7E167099-8931-C6A0-766C-B55F193833F2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30" creationId="{D705F658-DFF3-970B-6BBE-A705D8A7D8E7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31" creationId="{16FF1D4E-CFFF-0DC5-F7C8-B9C072B694CE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32" creationId="{6CC7551F-B2ED-3324-1C65-B0A7CC767E2D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33" creationId="{22159671-D44C-BCD0-B70F-627CE236D7D9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34" creationId="{C9D11F16-9043-61D0-5292-8EC5C3BA6648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35" creationId="{0BC23FA6-8A98-E47C-26D5-ED8EB2145A3E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36" creationId="{80E43612-8A5F-B370-0D67-6095D0920B24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37" creationId="{2B8D1F40-B0F4-49E5-358B-F1ED2D1B5FEA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38" creationId="{A0CD2211-7E7B-AC7B-A681-794CBB872D42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39" creationId="{B6F90EB0-A6B0-325E-2C0F-45B5FDBC3B1A}"/>
          </ac:spMkLst>
        </pc:spChg>
        <pc:spChg chg="del">
          <ac:chgData name="Anders Plejdrup Houmøller" userId="6c18fd073f0ef680" providerId="LiveId" clId="{EB760CA9-A4CE-46B4-AA63-BDCC44EB3FFD}" dt="2023-08-21T18:47:37.476" v="6004" actId="478"/>
          <ac:spMkLst>
            <pc:docMk/>
            <pc:sldMk cId="3675557835" sldId="2054"/>
            <ac:spMk id="41" creationId="{4DED9FBD-B401-F70E-C8E5-2DE73FC42DE1}"/>
          </ac:spMkLst>
        </pc:spChg>
        <pc:spChg chg="del">
          <ac:chgData name="Anders Plejdrup Houmøller" userId="6c18fd073f0ef680" providerId="LiveId" clId="{EB760CA9-A4CE-46B4-AA63-BDCC44EB3FFD}" dt="2023-08-21T18:47:34.965" v="6003" actId="478"/>
          <ac:spMkLst>
            <pc:docMk/>
            <pc:sldMk cId="3675557835" sldId="2054"/>
            <ac:spMk id="45" creationId="{EBE10FEC-1D7C-5133-CAFA-E46304CA5612}"/>
          </ac:spMkLst>
        </pc:spChg>
        <pc:spChg chg="add 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50" creationId="{FE277240-3E97-7E63-5CBB-3614E3E08F0E}"/>
          </ac:spMkLst>
        </pc:spChg>
        <pc:spChg chg="add mod">
          <ac:chgData name="Anders Plejdrup Houmøller" userId="6c18fd073f0ef680" providerId="LiveId" clId="{EB760CA9-A4CE-46B4-AA63-BDCC44EB3FFD}" dt="2023-08-21T19:02:10.598" v="6833" actId="1037"/>
          <ac:spMkLst>
            <pc:docMk/>
            <pc:sldMk cId="3675557835" sldId="2054"/>
            <ac:spMk id="51" creationId="{309F716F-CB53-F035-5692-45456637FA9C}"/>
          </ac:spMkLst>
        </pc:spChg>
        <pc:spChg chg="add mod">
          <ac:chgData name="Anders Plejdrup Houmøller" userId="6c18fd073f0ef680" providerId="LiveId" clId="{EB760CA9-A4CE-46B4-AA63-BDCC44EB3FFD}" dt="2023-08-21T19:03:20.303" v="6892" actId="1036"/>
          <ac:spMkLst>
            <pc:docMk/>
            <pc:sldMk cId="3675557835" sldId="2054"/>
            <ac:spMk id="54" creationId="{768DB070-778C-04A3-39DB-DC3893CE7646}"/>
          </ac:spMkLst>
        </pc:spChg>
        <pc:spChg chg="del">
          <ac:chgData name="Anders Plejdrup Houmøller" userId="6c18fd073f0ef680" providerId="LiveId" clId="{EB760CA9-A4CE-46B4-AA63-BDCC44EB3FFD}" dt="2023-08-21T18:47:31.822" v="6002" actId="478"/>
          <ac:spMkLst>
            <pc:docMk/>
            <pc:sldMk cId="3675557835" sldId="2054"/>
            <ac:spMk id="55" creationId="{C7D86898-AF61-B158-1029-60E2DF74D477}"/>
          </ac:spMkLst>
        </pc:spChg>
        <pc:spChg chg="del mod">
          <ac:chgData name="Anders Plejdrup Houmøller" userId="6c18fd073f0ef680" providerId="LiveId" clId="{EB760CA9-A4CE-46B4-AA63-BDCC44EB3FFD}" dt="2023-08-21T18:58:51.958" v="6644" actId="478"/>
          <ac:spMkLst>
            <pc:docMk/>
            <pc:sldMk cId="3675557835" sldId="2054"/>
            <ac:spMk id="58" creationId="{90BAC282-2FE0-F900-D658-06E5C95FD409}"/>
          </ac:spMkLst>
        </pc:spChg>
        <pc:spChg chg="add mod">
          <ac:chgData name="Anders Plejdrup Houmøller" userId="6c18fd073f0ef680" providerId="LiveId" clId="{EB760CA9-A4CE-46B4-AA63-BDCC44EB3FFD}" dt="2023-08-22T13:46:49.323" v="8598" actId="20577"/>
          <ac:spMkLst>
            <pc:docMk/>
            <pc:sldMk cId="3675557835" sldId="2054"/>
            <ac:spMk id="59" creationId="{16FAFA1F-39CF-86BA-B7BC-34B12C0C661B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60" creationId="{D2FFD4E5-A2B9-BFF5-E089-6FEE92F5644C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61" creationId="{7C427CEC-29F7-7275-1741-4AFAA64DE4EA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63" creationId="{E0141555-416A-3659-10EB-8C33438E67A2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64" creationId="{90D16E0D-EFA4-0B87-D169-EC2C31FB04C4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68" creationId="{F51DF382-04DF-76A9-9349-7306B4CADA8F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69" creationId="{26F72335-12C4-6EBC-1B52-19BB543F2173}"/>
          </ac:spMkLst>
        </pc:spChg>
        <pc:spChg chg="add mod">
          <ac:chgData name="Anders Plejdrup Houmøller" userId="6c18fd073f0ef680" providerId="LiveId" clId="{EB760CA9-A4CE-46B4-AA63-BDCC44EB3FFD}" dt="2023-08-21T19:08:49.931" v="6987" actId="207"/>
          <ac:spMkLst>
            <pc:docMk/>
            <pc:sldMk cId="3675557835" sldId="2054"/>
            <ac:spMk id="70" creationId="{1A6B0A10-C2E4-FF36-0D06-216BADE7EF71}"/>
          </ac:spMkLst>
        </pc:spChg>
        <pc:spChg chg="add mod">
          <ac:chgData name="Anders Plejdrup Houmøller" userId="6c18fd073f0ef680" providerId="LiveId" clId="{EB760CA9-A4CE-46B4-AA63-BDCC44EB3FFD}" dt="2023-08-21T19:03:20.303" v="6892" actId="1036"/>
          <ac:spMkLst>
            <pc:docMk/>
            <pc:sldMk cId="3675557835" sldId="2054"/>
            <ac:spMk id="71" creationId="{1CCECBA5-237D-7C1F-8411-C341E39E75FB}"/>
          </ac:spMkLst>
        </pc:spChg>
        <pc:spChg chg="add mod">
          <ac:chgData name="Anders Plejdrup Houmøller" userId="6c18fd073f0ef680" providerId="LiveId" clId="{EB760CA9-A4CE-46B4-AA63-BDCC44EB3FFD}" dt="2023-08-22T13:44:24.809" v="8595" actId="12788"/>
          <ac:spMkLst>
            <pc:docMk/>
            <pc:sldMk cId="3675557835" sldId="2054"/>
            <ac:spMk id="73" creationId="{25E491FD-3713-B69E-68BE-D36A1CAC4F6D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12" creationId="{E9DCE9A2-3D14-91E3-ABDF-4E00626A279C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16" creationId="{57A5C282-A369-1C5D-D01D-60CB013C860C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18" creationId="{0187D4B4-F1CE-BAEA-1221-7462145FA547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20" creationId="{EEFD49CA-DEC5-0C54-342D-8C45BE7BD46C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22" creationId="{5764AF20-386C-6185-B503-463E2D93C365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24" creationId="{FE1A5B99-B25C-5FD8-94EC-A7EABF536941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26" creationId="{007D008B-E0BE-7208-2CFB-304CD178EBF5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30" creationId="{097A46AD-0083-9AB5-73A3-1F3C09A0E295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41" creationId="{66F73CE0-E332-F1AC-3E0A-795C4E5FD94E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42" creationId="{E0176A36-F272-04FD-7D84-3F75F9DB976D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43" creationId="{87BE5BA1-7B71-2382-2E5F-7D3D9103688D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44" creationId="{E610841A-5489-4E0B-E614-757F88973092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45" creationId="{95AF1FE8-84C4-7930-C08C-72D79DB699BD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46" creationId="{A57B705B-8BE1-D2F5-518D-D3A939D5F8A9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47" creationId="{FC9B371A-A438-4760-DCF7-654C52CFFBB2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48" creationId="{06DDF08F-1F55-FEB3-208B-199B1683F777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51" creationId="{85D6C0AB-AD0B-5017-BE50-5EC980FDB23D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153" creationId="{DC5F8ABC-3059-D425-951D-3C298850A059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02" creationId="{2CBBD1FC-583F-2DA6-31AD-B4954EE63D9F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03" creationId="{0B5E4267-31F5-EF9E-E787-FBCE0B7D4FB3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07" creationId="{1B4BA69A-3218-06BE-BBE2-1A59D7EB1392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08" creationId="{CD5376DF-33F9-4642-9EA8-86EE1E942DB6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09" creationId="{BE10B0E0-0C32-18D3-58F4-8DC6FEFAA2CF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10" creationId="{E94BF731-8C48-97DC-45E4-8F3569B1A209}"/>
          </ac:spMkLst>
        </pc:spChg>
        <pc:spChg chg="mod">
          <ac:chgData name="Anders Plejdrup Houmøller" userId="6c18fd073f0ef680" providerId="LiveId" clId="{EB760CA9-A4CE-46B4-AA63-BDCC44EB3FFD}" dt="2023-08-21T18:58:57.753" v="6652" actId="1035"/>
          <ac:spMkLst>
            <pc:docMk/>
            <pc:sldMk cId="3675557835" sldId="2054"/>
            <ac:spMk id="211" creationId="{6670AEC2-C728-81AD-018E-81A8520D4D5C}"/>
          </ac:spMkLst>
        </pc:spChg>
        <pc:grpChg chg="mod">
          <ac:chgData name="Anders Plejdrup Houmøller" userId="6c18fd073f0ef680" providerId="LiveId" clId="{EB760CA9-A4CE-46B4-AA63-BDCC44EB3FFD}" dt="2023-08-21T18:58:57.753" v="6652" actId="1035"/>
          <ac:grpSpMkLst>
            <pc:docMk/>
            <pc:sldMk cId="3675557835" sldId="2054"/>
            <ac:grpSpMk id="2" creationId="{6D4FD33E-9779-15F3-E914-6492F423C0E5}"/>
          </ac:grpSpMkLst>
        </pc:grpChg>
        <pc:grpChg chg="mod">
          <ac:chgData name="Anders Plejdrup Houmøller" userId="6c18fd073f0ef680" providerId="LiveId" clId="{EB760CA9-A4CE-46B4-AA63-BDCC44EB3FFD}" dt="2023-08-21T18:58:57.753" v="6652" actId="1035"/>
          <ac:grpSpMkLst>
            <pc:docMk/>
            <pc:sldMk cId="3675557835" sldId="2054"/>
            <ac:grpSpMk id="5" creationId="{4AAFE778-F018-0CE3-F4A6-4ADC2CA85EFB}"/>
          </ac:grpSpMkLst>
        </pc:grpChg>
        <pc:grpChg chg="mod">
          <ac:chgData name="Anders Plejdrup Houmøller" userId="6c18fd073f0ef680" providerId="LiveId" clId="{EB760CA9-A4CE-46B4-AA63-BDCC44EB3FFD}" dt="2023-08-21T18:58:57.753" v="6652" actId="1035"/>
          <ac:grpSpMkLst>
            <pc:docMk/>
            <pc:sldMk cId="3675557835" sldId="2054"/>
            <ac:grpSpMk id="6" creationId="{091F0775-C973-9E7A-AA8F-9F0D9D579555}"/>
          </ac:grpSpMkLst>
        </pc:grpChg>
        <pc:grpChg chg="mod">
          <ac:chgData name="Anders Plejdrup Houmøller" userId="6c18fd073f0ef680" providerId="LiveId" clId="{EB760CA9-A4CE-46B4-AA63-BDCC44EB3FFD}" dt="2023-08-21T18:58:57.753" v="6652" actId="1035"/>
          <ac:grpSpMkLst>
            <pc:docMk/>
            <pc:sldMk cId="3675557835" sldId="2054"/>
            <ac:grpSpMk id="62" creationId="{D3A44752-8FC7-FBCC-60F9-D4AA6F7470DF}"/>
          </ac:grpSpMkLst>
        </pc:grpChg>
        <pc:grpChg chg="mod ord">
          <ac:chgData name="Anders Plejdrup Houmøller" userId="6c18fd073f0ef680" providerId="LiveId" clId="{EB760CA9-A4CE-46B4-AA63-BDCC44EB3FFD}" dt="2023-08-21T18:58:57.753" v="6652" actId="1035"/>
          <ac:grpSpMkLst>
            <pc:docMk/>
            <pc:sldMk cId="3675557835" sldId="2054"/>
            <ac:grpSpMk id="65" creationId="{B52F8476-C483-5D6C-0346-0BAC160D502E}"/>
          </ac:grpSpMkLst>
        </pc:grpChg>
        <pc:grpChg chg="mod ord">
          <ac:chgData name="Anders Plejdrup Houmøller" userId="6c18fd073f0ef680" providerId="LiveId" clId="{EB760CA9-A4CE-46B4-AA63-BDCC44EB3FFD}" dt="2023-08-21T18:58:57.753" v="6652" actId="1035"/>
          <ac:grpSpMkLst>
            <pc:docMk/>
            <pc:sldMk cId="3675557835" sldId="2054"/>
            <ac:grpSpMk id="66" creationId="{1397D80B-65C4-5420-9790-A3BD8DAE2069}"/>
          </ac:grpSpMkLst>
        </pc:grpChg>
        <pc:grpChg chg="add mod">
          <ac:chgData name="Anders Plejdrup Houmøller" userId="6c18fd073f0ef680" providerId="LiveId" clId="{EB760CA9-A4CE-46B4-AA63-BDCC44EB3FFD}" dt="2023-08-21T19:03:03.049" v="6879" actId="164"/>
          <ac:grpSpMkLst>
            <pc:docMk/>
            <pc:sldMk cId="3675557835" sldId="2054"/>
            <ac:grpSpMk id="72" creationId="{585DDCCF-5C58-3D5E-E337-AFCD0AC4D71A}"/>
          </ac:grpSpMkLst>
        </pc:grpChg>
        <pc:grpChg chg="mod">
          <ac:chgData name="Anders Plejdrup Houmøller" userId="6c18fd073f0ef680" providerId="LiveId" clId="{EB760CA9-A4CE-46B4-AA63-BDCC44EB3FFD}" dt="2023-08-21T18:58:57.753" v="6652" actId="1035"/>
          <ac:grpSpMkLst>
            <pc:docMk/>
            <pc:sldMk cId="3675557835" sldId="2054"/>
            <ac:grpSpMk id="152" creationId="{D160B2C3-1AC3-8438-3704-FCD9A6A2DEE6}"/>
          </ac:grpSpMkLst>
        </pc:grp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3" creationId="{15433B79-F644-C372-38F5-15408F5CEBB3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7" creationId="{EB018956-21BF-9CDD-CF26-0DEDD4256740}"/>
          </ac:cxnSpMkLst>
        </pc:cxnChg>
        <pc:cxnChg chg="mod ord">
          <ac:chgData name="Anders Plejdrup Houmøller" userId="6c18fd073f0ef680" providerId="LiveId" clId="{EB760CA9-A4CE-46B4-AA63-BDCC44EB3FFD}" dt="2023-08-21T19:01:41.710" v="6804" actId="12788"/>
          <ac:cxnSpMkLst>
            <pc:docMk/>
            <pc:sldMk cId="3675557835" sldId="2054"/>
            <ac:cxnSpMk id="8" creationId="{89C1F7B8-33C0-1615-EEAA-890C81D77034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9" creationId="{865D0BE5-F7B0-DEDC-0A8A-256470DC4F2C}"/>
          </ac:cxnSpMkLst>
        </pc:cxnChg>
        <pc:cxnChg chg="mod or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10" creationId="{A0300011-F9D2-4FDC-BB85-87FFAA0BB679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11" creationId="{903B8595-AD94-56FC-7619-8F3393B86276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12" creationId="{6EF63E76-3ED5-F6CD-4D63-738238BF9B04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14" creationId="{97D5B083-C2F3-EE42-5F1E-835431CBC27D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15" creationId="{98694433-A32C-6469-C0B9-0FD574FBE531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16" creationId="{67689314-891F-AA27-6214-15808BC7D736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27" creationId="{B29EF394-6A76-9209-EB01-8488CC6D09F2}"/>
          </ac:cxnSpMkLst>
        </pc:cxnChg>
        <pc:cxnChg chg="mod">
          <ac:chgData name="Anders Plejdrup Houmøller" userId="6c18fd073f0ef680" providerId="LiveId" clId="{EB760CA9-A4CE-46B4-AA63-BDCC44EB3FFD}" dt="2023-08-21T19:03:03.049" v="6879" actId="164"/>
          <ac:cxnSpMkLst>
            <pc:docMk/>
            <pc:sldMk cId="3675557835" sldId="2054"/>
            <ac:cxnSpMk id="40" creationId="{7D68A3F3-49FC-E59E-F6C4-6CD6AFA841F1}"/>
          </ac:cxnSpMkLst>
        </pc:cxnChg>
        <pc:cxnChg chg="mod">
          <ac:chgData name="Anders Plejdrup Houmøller" userId="6c18fd073f0ef680" providerId="LiveId" clId="{EB760CA9-A4CE-46B4-AA63-BDCC44EB3FFD}" dt="2023-08-21T19:03:03.049" v="6879" actId="164"/>
          <ac:cxnSpMkLst>
            <pc:docMk/>
            <pc:sldMk cId="3675557835" sldId="2054"/>
            <ac:cxnSpMk id="42" creationId="{5C39CFBB-B655-95D4-E757-328260D35871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43" creationId="{041C26C6-5D36-722E-D357-722A2C52E1F5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44" creationId="{D65B0168-7632-0A09-9100-C3D6AB445ED6}"/>
          </ac:cxnSpMkLst>
        </pc:cxnChg>
        <pc:cxnChg chg="add mod or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47" creationId="{841D8870-2F9E-E8A5-19E8-45C00EBB584D}"/>
          </ac:cxnSpMkLst>
        </pc:cxnChg>
        <pc:cxnChg chg="add 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48" creationId="{B97A175A-815D-3823-CCB1-606F01AEB21C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52" creationId="{1A54DA3F-0B50-1BD8-32C3-0D15C18AECDB}"/>
          </ac:cxnSpMkLst>
        </pc:cxnChg>
        <pc:cxnChg chg="mod or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53" creationId="{B46E0681-EC7D-F9DB-1D33-AFC7C44AE013}"/>
          </ac:cxnSpMkLst>
        </pc:cxnChg>
        <pc:cxnChg chg="mod or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56" creationId="{5F3A25C4-754E-315D-AE44-3DE5976B1537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57" creationId="{F595FB17-CFF3-0AEE-6BB6-ED6C63DB97E9}"/>
          </ac:cxnSpMkLst>
        </pc:cxnChg>
        <pc:cxnChg chg="mod">
          <ac:chgData name="Anders Plejdrup Houmøller" userId="6c18fd073f0ef680" providerId="LiveId" clId="{EB760CA9-A4CE-46B4-AA63-BDCC44EB3FFD}" dt="2023-08-21T18:58:57.753" v="6652" actId="1035"/>
          <ac:cxnSpMkLst>
            <pc:docMk/>
            <pc:sldMk cId="3675557835" sldId="2054"/>
            <ac:cxnSpMk id="67" creationId="{49D28E30-530B-BC55-E75C-2C88DD295183}"/>
          </ac:cxnSpMkLst>
        </pc:cxnChg>
      </pc:sldChg>
      <pc:sldChg chg="addSp modSp add mod">
        <pc:chgData name="Anders Plejdrup Houmøller" userId="6c18fd073f0ef680" providerId="LiveId" clId="{EB760CA9-A4CE-46B4-AA63-BDCC44EB3FFD}" dt="2023-08-22T16:31:29.918" v="12388" actId="1035"/>
        <pc:sldMkLst>
          <pc:docMk/>
          <pc:sldMk cId="42303978" sldId="2055"/>
        </pc:sldMkLst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6" creationId="{7CFDA9C2-413F-9C66-653D-044CB128C0DD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7" creationId="{31166E4B-BFC5-893E-FE28-E65E239E79E7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8" creationId="{53D135F1-35A1-A383-C85E-C326F790703F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9" creationId="{DA27A64B-D55C-3D22-73CF-BC32EF25170F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10" creationId="{D814D9D3-53BB-100F-7747-5D59FC06CD91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11" creationId="{4C1B828C-A111-5D55-45CA-C2808D97F800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13" creationId="{1D6E4963-280B-EBF1-5A4E-0C9D115777CF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14" creationId="{7963E982-5796-FF4B-0584-E0FA2B0FBF4A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15" creationId="{7E4E760A-F350-B745-0407-557120400AD7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16" creationId="{30BA74F7-8B58-B6C8-D82A-2CEDD4C2BD53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20" creationId="{83189155-1656-622F-C88B-856B6809A2B6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21" creationId="{D0B319E9-88C3-9C65-7FD2-A255291283F8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22" creationId="{46588FD6-B5FF-FD13-757E-94C2C0C32147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23" creationId="{60910158-92C5-6EC2-5D15-FD51D2BA61AE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24" creationId="{5F36DA5B-49F4-17E6-F1FA-E5F213BC638B}"/>
          </ac:spMkLst>
        </pc:spChg>
        <pc:spChg chg="mod">
          <ac:chgData name="Anders Plejdrup Houmøller" userId="6c18fd073f0ef680" providerId="LiveId" clId="{EB760CA9-A4CE-46B4-AA63-BDCC44EB3FFD}" dt="2023-08-22T16:30:58.289" v="12350"/>
          <ac:spMkLst>
            <pc:docMk/>
            <pc:sldMk cId="42303978" sldId="2055"/>
            <ac:spMk id="25" creationId="{A8B08AAC-6C82-B64E-6A46-CE0706808D4C}"/>
          </ac:spMkLst>
        </pc:spChg>
        <pc:spChg chg="mod">
          <ac:chgData name="Anders Plejdrup Houmøller" userId="6c18fd073f0ef680" providerId="LiveId" clId="{EB760CA9-A4CE-46B4-AA63-BDCC44EB3FFD}" dt="2023-08-22T16:31:29.918" v="12388" actId="1035"/>
          <ac:spMkLst>
            <pc:docMk/>
            <pc:sldMk cId="42303978" sldId="2055"/>
            <ac:spMk id="36869" creationId="{00000000-0000-0000-0000-000000000000}"/>
          </ac:spMkLst>
        </pc:spChg>
        <pc:grpChg chg="add mod">
          <ac:chgData name="Anders Plejdrup Houmøller" userId="6c18fd073f0ef680" providerId="LiveId" clId="{EB760CA9-A4CE-46B4-AA63-BDCC44EB3FFD}" dt="2023-08-22T16:31:29.918" v="12388" actId="1035"/>
          <ac:grpSpMkLst>
            <pc:docMk/>
            <pc:sldMk cId="42303978" sldId="2055"/>
            <ac:grpSpMk id="3" creationId="{D8F92A05-8430-E36B-5A2A-7AE3CAF84BDE}"/>
          </ac:grpSpMkLst>
        </pc:grpChg>
        <pc:grpChg chg="mod">
          <ac:chgData name="Anders Plejdrup Houmøller" userId="6c18fd073f0ef680" providerId="LiveId" clId="{EB760CA9-A4CE-46B4-AA63-BDCC44EB3FFD}" dt="2023-08-22T16:30:58.289" v="12350"/>
          <ac:grpSpMkLst>
            <pc:docMk/>
            <pc:sldMk cId="42303978" sldId="2055"/>
            <ac:grpSpMk id="4" creationId="{6F756C23-C437-B05B-AF7B-CC5D27626A35}"/>
          </ac:grpSpMkLst>
        </pc:grpChg>
        <pc:grpChg chg="mod">
          <ac:chgData name="Anders Plejdrup Houmøller" userId="6c18fd073f0ef680" providerId="LiveId" clId="{EB760CA9-A4CE-46B4-AA63-BDCC44EB3FFD}" dt="2023-08-22T16:30:58.289" v="12350"/>
          <ac:grpSpMkLst>
            <pc:docMk/>
            <pc:sldMk cId="42303978" sldId="2055"/>
            <ac:grpSpMk id="5" creationId="{D1B4AB5D-F100-233F-B4FD-D8F068AC598D}"/>
          </ac:grpSpMkLst>
        </pc:grpChg>
        <pc:grpChg chg="mod">
          <ac:chgData name="Anders Plejdrup Houmøller" userId="6c18fd073f0ef680" providerId="LiveId" clId="{EB760CA9-A4CE-46B4-AA63-BDCC44EB3FFD}" dt="2023-08-22T16:30:58.289" v="12350"/>
          <ac:grpSpMkLst>
            <pc:docMk/>
            <pc:sldMk cId="42303978" sldId="2055"/>
            <ac:grpSpMk id="12" creationId="{24EDB5E4-6497-349E-BDFD-5F8D5490B837}"/>
          </ac:grpSpMkLst>
        </pc:grpChg>
        <pc:grpChg chg="mod">
          <ac:chgData name="Anders Plejdrup Houmøller" userId="6c18fd073f0ef680" providerId="LiveId" clId="{EB760CA9-A4CE-46B4-AA63-BDCC44EB3FFD}" dt="2023-08-22T16:30:58.289" v="12350"/>
          <ac:grpSpMkLst>
            <pc:docMk/>
            <pc:sldMk cId="42303978" sldId="2055"/>
            <ac:grpSpMk id="18" creationId="{055E7348-DA96-225A-4DA0-DDE793B88CAC}"/>
          </ac:grpSpMkLst>
        </pc:grpChg>
        <pc:graphicFrameChg chg="mod">
          <ac:chgData name="Anders Plejdrup Houmøller" userId="6c18fd073f0ef680" providerId="LiveId" clId="{EB760CA9-A4CE-46B4-AA63-BDCC44EB3FFD}" dt="2023-08-22T16:30:58.289" v="12350"/>
          <ac:graphicFrameMkLst>
            <pc:docMk/>
            <pc:sldMk cId="42303978" sldId="2055"/>
            <ac:graphicFrameMk id="19" creationId="{B489C08C-BB63-7E95-9D79-6A651B374197}"/>
          </ac:graphicFrameMkLst>
        </pc:graphicFrameChg>
        <pc:cxnChg chg="mod">
          <ac:chgData name="Anders Plejdrup Houmøller" userId="6c18fd073f0ef680" providerId="LiveId" clId="{EB760CA9-A4CE-46B4-AA63-BDCC44EB3FFD}" dt="2023-08-22T16:30:58.289" v="12350"/>
          <ac:cxnSpMkLst>
            <pc:docMk/>
            <pc:sldMk cId="42303978" sldId="2055"/>
            <ac:cxnSpMk id="17" creationId="{B62037AA-62DF-2C63-A27B-E62CC9DD55D6}"/>
          </ac:cxnSpMkLst>
        </pc:cxnChg>
      </pc:sldChg>
      <pc:sldChg chg="addSp delSp modSp new mod">
        <pc:chgData name="Anders Plejdrup Houmøller" userId="6c18fd073f0ef680" providerId="LiveId" clId="{EB760CA9-A4CE-46B4-AA63-BDCC44EB3FFD}" dt="2023-08-24T13:24:09.995" v="13733" actId="478"/>
        <pc:sldMkLst>
          <pc:docMk/>
          <pc:sldMk cId="4182335135" sldId="2056"/>
        </pc:sldMkLst>
        <pc:spChg chg="mod">
          <ac:chgData name="Anders Plejdrup Houmøller" userId="6c18fd073f0ef680" providerId="LiveId" clId="{EB760CA9-A4CE-46B4-AA63-BDCC44EB3FFD}" dt="2023-08-22T12:01:49.417" v="7540" actId="790"/>
          <ac:spMkLst>
            <pc:docMk/>
            <pc:sldMk cId="4182335135" sldId="2056"/>
            <ac:spMk id="2" creationId="{F2215F85-7CE4-363D-DC37-EBDA9769EE79}"/>
          </ac:spMkLst>
        </pc:spChg>
        <pc:spChg chg="mod">
          <ac:chgData name="Anders Plejdrup Houmøller" userId="6c18fd073f0ef680" providerId="LiveId" clId="{EB760CA9-A4CE-46B4-AA63-BDCC44EB3FFD}" dt="2023-08-22T12:01:49.417" v="7540" actId="790"/>
          <ac:spMkLst>
            <pc:docMk/>
            <pc:sldMk cId="4182335135" sldId="2056"/>
            <ac:spMk id="3" creationId="{966806F3-65EC-F1C7-CC71-E77363FD1EA8}"/>
          </ac:spMkLst>
        </pc:spChg>
        <pc:spChg chg="mod">
          <ac:chgData name="Anders Plejdrup Houmøller" userId="6c18fd073f0ef680" providerId="LiveId" clId="{EB760CA9-A4CE-46B4-AA63-BDCC44EB3FFD}" dt="2023-08-22T13:35:16.120" v="8549" actId="14100"/>
          <ac:spMkLst>
            <pc:docMk/>
            <pc:sldMk cId="4182335135" sldId="2056"/>
            <ac:spMk id="4" creationId="{01A1A849-744F-5336-87E6-98D734A62649}"/>
          </ac:spMkLst>
        </pc:spChg>
        <pc:spChg chg="mod ord">
          <ac:chgData name="Anders Plejdrup Houmøller" userId="6c18fd073f0ef680" providerId="LiveId" clId="{EB760CA9-A4CE-46B4-AA63-BDCC44EB3FFD}" dt="2023-08-24T13:23:35.514" v="13707" actId="20577"/>
          <ac:spMkLst>
            <pc:docMk/>
            <pc:sldMk cId="4182335135" sldId="2056"/>
            <ac:spMk id="5" creationId="{9729EC5D-5F57-69ED-D176-6C7B399F82BC}"/>
          </ac:spMkLst>
        </pc:spChg>
        <pc:spChg chg="add del mod">
          <ac:chgData name="Anders Plejdrup Houmøller" userId="6c18fd073f0ef680" providerId="LiveId" clId="{EB760CA9-A4CE-46B4-AA63-BDCC44EB3FFD}" dt="2023-08-24T13:24:09.995" v="13733" actId="478"/>
          <ac:spMkLst>
            <pc:docMk/>
            <pc:sldMk cId="4182335135" sldId="2056"/>
            <ac:spMk id="6" creationId="{B1E76E3B-4EEE-FA7B-B381-2E7FF093C137}"/>
          </ac:spMkLst>
        </pc:spChg>
        <pc:picChg chg="add mod">
          <ac:chgData name="Anders Plejdrup Houmøller" userId="6c18fd073f0ef680" providerId="LiveId" clId="{EB760CA9-A4CE-46B4-AA63-BDCC44EB3FFD}" dt="2023-08-24T13:24:05.708" v="13732" actId="1035"/>
          <ac:picMkLst>
            <pc:docMk/>
            <pc:sldMk cId="4182335135" sldId="2056"/>
            <ac:picMk id="8" creationId="{5A103BBE-9E81-6484-5F05-4403FB3F8D35}"/>
          </ac:picMkLst>
        </pc:picChg>
      </pc:sldChg>
      <pc:sldChg chg="addSp modSp new mod">
        <pc:chgData name="Anders Plejdrup Houmøller" userId="6c18fd073f0ef680" providerId="LiveId" clId="{EB760CA9-A4CE-46B4-AA63-BDCC44EB3FFD}" dt="2023-08-24T13:00:37.142" v="12966" actId="20577"/>
        <pc:sldMkLst>
          <pc:docMk/>
          <pc:sldMk cId="214356598" sldId="2057"/>
        </pc:sldMkLst>
        <pc:spChg chg="mod">
          <ac:chgData name="Anders Plejdrup Houmøller" userId="6c18fd073f0ef680" providerId="LiveId" clId="{EB760CA9-A4CE-46B4-AA63-BDCC44EB3FFD}" dt="2023-08-22T13:52:51.662" v="8823" actId="790"/>
          <ac:spMkLst>
            <pc:docMk/>
            <pc:sldMk cId="214356598" sldId="2057"/>
            <ac:spMk id="2" creationId="{93EE10EA-E0A8-0744-ABDF-A71DA76C0451}"/>
          </ac:spMkLst>
        </pc:spChg>
        <pc:spChg chg="mod">
          <ac:chgData name="Anders Plejdrup Houmøller" userId="6c18fd073f0ef680" providerId="LiveId" clId="{EB760CA9-A4CE-46B4-AA63-BDCC44EB3FFD}" dt="2023-08-22T13:52:51.662" v="8823" actId="790"/>
          <ac:spMkLst>
            <pc:docMk/>
            <pc:sldMk cId="214356598" sldId="2057"/>
            <ac:spMk id="3" creationId="{8E2569BC-790D-3F74-C2F6-B09C5AE8F525}"/>
          </ac:spMkLst>
        </pc:spChg>
        <pc:spChg chg="mod">
          <ac:chgData name="Anders Plejdrup Houmøller" userId="6c18fd073f0ef680" providerId="LiveId" clId="{EB760CA9-A4CE-46B4-AA63-BDCC44EB3FFD}" dt="2023-08-22T15:43:53.721" v="10834" actId="255"/>
          <ac:spMkLst>
            <pc:docMk/>
            <pc:sldMk cId="214356598" sldId="2057"/>
            <ac:spMk id="4" creationId="{78E46620-8B12-479A-F681-EA8EC9F230EA}"/>
          </ac:spMkLst>
        </pc:spChg>
        <pc:spChg chg="mod ord">
          <ac:chgData name="Anders Plejdrup Houmøller" userId="6c18fd073f0ef680" providerId="LiveId" clId="{EB760CA9-A4CE-46B4-AA63-BDCC44EB3FFD}" dt="2023-08-24T13:00:37.142" v="12966" actId="20577"/>
          <ac:spMkLst>
            <pc:docMk/>
            <pc:sldMk cId="214356598" sldId="2057"/>
            <ac:spMk id="5" creationId="{818889DF-969A-A263-3C9C-6325AC94E156}"/>
          </ac:spMkLst>
        </pc:spChg>
        <pc:spChg chg="add mod">
          <ac:chgData name="Anders Plejdrup Houmøller" userId="6c18fd073f0ef680" providerId="LiveId" clId="{EB760CA9-A4CE-46B4-AA63-BDCC44EB3FFD}" dt="2023-08-22T15:49:10.031" v="11176"/>
          <ac:spMkLst>
            <pc:docMk/>
            <pc:sldMk cId="214356598" sldId="2057"/>
            <ac:spMk id="6" creationId="{962E421C-5F44-986B-1D3D-B9B73F06D6F7}"/>
          </ac:spMkLst>
        </pc:spChg>
        <pc:picChg chg="add mod">
          <ac:chgData name="Anders Plejdrup Houmøller" userId="6c18fd073f0ef680" providerId="LiveId" clId="{EB760CA9-A4CE-46B4-AA63-BDCC44EB3FFD}" dt="2023-08-22T16:49:03.406" v="12739" actId="14100"/>
          <ac:picMkLst>
            <pc:docMk/>
            <pc:sldMk cId="214356598" sldId="2057"/>
            <ac:picMk id="8" creationId="{3EBFFFCA-AB05-24A4-DAFD-C320A00B9009}"/>
          </ac:picMkLst>
        </pc:picChg>
      </pc:sldChg>
      <pc:sldChg chg="modSp new del mod">
        <pc:chgData name="Anders Plejdrup Houmøller" userId="6c18fd073f0ef680" providerId="LiveId" clId="{EB760CA9-A4CE-46B4-AA63-BDCC44EB3FFD}" dt="2023-08-22T15:46:33.765" v="10998" actId="47"/>
        <pc:sldMkLst>
          <pc:docMk/>
          <pc:sldMk cId="578174623" sldId="2058"/>
        </pc:sldMkLst>
        <pc:spChg chg="mod">
          <ac:chgData name="Anders Plejdrup Houmøller" userId="6c18fd073f0ef680" providerId="LiveId" clId="{EB760CA9-A4CE-46B4-AA63-BDCC44EB3FFD}" dt="2023-08-22T14:18:40.635" v="9531" actId="790"/>
          <ac:spMkLst>
            <pc:docMk/>
            <pc:sldMk cId="578174623" sldId="2058"/>
            <ac:spMk id="2" creationId="{9E3081B1-E05C-599C-D3C7-7EAE50AAA3FA}"/>
          </ac:spMkLst>
        </pc:spChg>
        <pc:spChg chg="mod">
          <ac:chgData name="Anders Plejdrup Houmøller" userId="6c18fd073f0ef680" providerId="LiveId" clId="{EB760CA9-A4CE-46B4-AA63-BDCC44EB3FFD}" dt="2023-08-22T14:18:40.635" v="9531" actId="790"/>
          <ac:spMkLst>
            <pc:docMk/>
            <pc:sldMk cId="578174623" sldId="2058"/>
            <ac:spMk id="3" creationId="{CA76279D-4463-9F26-CA3C-D1FCD523F087}"/>
          </ac:spMkLst>
        </pc:spChg>
        <pc:spChg chg="mod">
          <ac:chgData name="Anders Plejdrup Houmøller" userId="6c18fd073f0ef680" providerId="LiveId" clId="{EB760CA9-A4CE-46B4-AA63-BDCC44EB3FFD}" dt="2023-08-22T14:18:40.635" v="9531" actId="790"/>
          <ac:spMkLst>
            <pc:docMk/>
            <pc:sldMk cId="578174623" sldId="2058"/>
            <ac:spMk id="4" creationId="{4AB467D7-3132-6CE1-0776-3F93AD8C185D}"/>
          </ac:spMkLst>
        </pc:spChg>
        <pc:spChg chg="mod">
          <ac:chgData name="Anders Plejdrup Houmøller" userId="6c18fd073f0ef680" providerId="LiveId" clId="{EB760CA9-A4CE-46B4-AA63-BDCC44EB3FFD}" dt="2023-08-22T14:18:40.635" v="9531" actId="790"/>
          <ac:spMkLst>
            <pc:docMk/>
            <pc:sldMk cId="578174623" sldId="2058"/>
            <ac:spMk id="5" creationId="{D3032112-698D-8905-9A0D-272F8CC84C85}"/>
          </ac:spMkLst>
        </pc:spChg>
      </pc:sldChg>
      <pc:sldChg chg="modSp add mod">
        <pc:chgData name="Anders Plejdrup Houmøller" userId="6c18fd073f0ef680" providerId="LiveId" clId="{EB760CA9-A4CE-46B4-AA63-BDCC44EB3FFD}" dt="2023-08-22T16:01:19.711" v="11680" actId="20577"/>
        <pc:sldMkLst>
          <pc:docMk/>
          <pc:sldMk cId="0" sldId="2059"/>
        </pc:sldMkLst>
        <pc:spChg chg="mod">
          <ac:chgData name="Anders Plejdrup Houmøller" userId="6c18fd073f0ef680" providerId="LiveId" clId="{EB760CA9-A4CE-46B4-AA63-BDCC44EB3FFD}" dt="2023-08-22T16:01:19.711" v="11680" actId="20577"/>
          <ac:spMkLst>
            <pc:docMk/>
            <pc:sldMk cId="0" sldId="2059"/>
            <ac:spMk id="1038345" creationId="{00000000-0000-0000-0000-000000000000}"/>
          </ac:spMkLst>
        </pc:spChg>
        <pc:picChg chg="mod">
          <ac:chgData name="Anders Plejdrup Houmøller" userId="6c18fd073f0ef680" providerId="LiveId" clId="{EB760CA9-A4CE-46B4-AA63-BDCC44EB3FFD}" dt="2023-08-22T15:46:26.917" v="10997" actId="1035"/>
          <ac:picMkLst>
            <pc:docMk/>
            <pc:sldMk cId="0" sldId="2059"/>
            <ac:picMk id="7" creationId="{79DF95B2-0030-4631-9F1F-6B6BDA5552B9}"/>
          </ac:picMkLst>
        </pc:picChg>
      </pc:sldChg>
      <pc:sldChg chg="modSp new del mod">
        <pc:chgData name="Anders Plejdrup Houmøller" userId="6c18fd073f0ef680" providerId="LiveId" clId="{EB760CA9-A4CE-46B4-AA63-BDCC44EB3FFD}" dt="2023-08-22T15:46:33.765" v="10998" actId="47"/>
        <pc:sldMkLst>
          <pc:docMk/>
          <pc:sldMk cId="2927153672" sldId="2060"/>
        </pc:sldMkLst>
        <pc:spChg chg="mod">
          <ac:chgData name="Anders Plejdrup Houmøller" userId="6c18fd073f0ef680" providerId="LiveId" clId="{EB760CA9-A4CE-46B4-AA63-BDCC44EB3FFD}" dt="2023-08-22T15:42:05.959" v="10742" actId="20577"/>
          <ac:spMkLst>
            <pc:docMk/>
            <pc:sldMk cId="2927153672" sldId="2060"/>
            <ac:spMk id="4" creationId="{3D640604-D5C2-F9F8-EA21-CEB854B92266}"/>
          </ac:spMkLst>
        </pc:spChg>
      </pc:sldChg>
      <pc:sldChg chg="modSp add mod">
        <pc:chgData name="Anders Plejdrup Houmøller" userId="6c18fd073f0ef680" providerId="LiveId" clId="{EB760CA9-A4CE-46B4-AA63-BDCC44EB3FFD}" dt="2023-08-22T17:10:07.767" v="12919" actId="20577"/>
        <pc:sldMkLst>
          <pc:docMk/>
          <pc:sldMk cId="3680023730" sldId="2060"/>
        </pc:sldMkLst>
        <pc:spChg chg="mod">
          <ac:chgData name="Anders Plejdrup Houmøller" userId="6c18fd073f0ef680" providerId="LiveId" clId="{EB760CA9-A4CE-46B4-AA63-BDCC44EB3FFD}" dt="2023-08-22T15:56:35.088" v="11448" actId="20577"/>
          <ac:spMkLst>
            <pc:docMk/>
            <pc:sldMk cId="3680023730" sldId="2060"/>
            <ac:spMk id="37890" creationId="{00000000-0000-0000-0000-000000000000}"/>
          </ac:spMkLst>
        </pc:spChg>
        <pc:spChg chg="mod">
          <ac:chgData name="Anders Plejdrup Houmøller" userId="6c18fd073f0ef680" providerId="LiveId" clId="{EB760CA9-A4CE-46B4-AA63-BDCC44EB3FFD}" dt="2023-08-22T17:10:07.767" v="12919" actId="20577"/>
          <ac:spMkLst>
            <pc:docMk/>
            <pc:sldMk cId="3680023730" sldId="2060"/>
            <ac:spMk id="3789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3"/>
          </p:nvPr>
        </p:nvSpPr>
        <p:spPr>
          <a:xfrm>
            <a:off x="4020506" y="9720756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 anchor="b"/>
          <a:lstStyle>
            <a:lvl1pPr algn="r">
              <a:defRPr sz="1200"/>
            </a:lvl1pPr>
          </a:lstStyle>
          <a:p>
            <a:fld id="{178BF5E1-5216-41DB-AB8F-45E1964B52A4}" type="slidenum">
              <a:rPr lang="en-GB" b="0" smtClean="0"/>
              <a:t>‹nr.›</a:t>
            </a:fld>
            <a:endParaRPr lang="en-GB" b="0" dirty="0"/>
          </a:p>
        </p:txBody>
      </p:sp>
      <p:sp>
        <p:nvSpPr>
          <p:cNvPr id="3" name="Pladsholder til sidehoved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/>
          <a:lstStyle>
            <a:lvl1pPr algn="l">
              <a:defRPr sz="1200"/>
            </a:lvl1pPr>
          </a:lstStyle>
          <a:p>
            <a:r>
              <a:rPr lang="en-GB" b="0" dirty="0"/>
              <a:t>Anders Plejdrup Houmøller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 anchor="b"/>
          <a:lstStyle>
            <a:lvl1pPr algn="l">
              <a:defRPr sz="1200"/>
            </a:lvl1pPr>
          </a:lstStyle>
          <a:p>
            <a:r>
              <a:rPr lang="en-GB" b="0" dirty="0"/>
              <a:t>www.houmollerconsulting.dk</a:t>
            </a:r>
          </a:p>
        </p:txBody>
      </p:sp>
      <p:sp>
        <p:nvSpPr>
          <p:cNvPr id="5" name="Pladsholder til sidehoved 2">
            <a:extLst>
              <a:ext uri="{FF2B5EF4-FFF2-40B4-BE49-F238E27FC236}">
                <a16:creationId xmlns:a16="http://schemas.microsoft.com/office/drawing/2014/main" id="{5028DBB0-8573-484B-AAA8-6BA0CF4EB7BC}"/>
              </a:ext>
            </a:extLst>
          </p:cNvPr>
          <p:cNvSpPr txBox="1">
            <a:spLocks/>
          </p:cNvSpPr>
          <p:nvPr/>
        </p:nvSpPr>
        <p:spPr>
          <a:xfrm>
            <a:off x="3998952" y="0"/>
            <a:ext cx="3077137" cy="513858"/>
          </a:xfrm>
          <a:prstGeom prst="rect">
            <a:avLst/>
          </a:prstGeom>
        </p:spPr>
        <p:txBody>
          <a:bodyPr vert="horz" lIns="94757" tIns="47378" rIns="94757" bIns="47378" rtlCol="0"/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b="0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156948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t" anchorCtr="0" compatLnSpc="1">
            <a:prstTxWarp prst="textNoShape">
              <a:avLst/>
            </a:prstTxWarp>
          </a:bodyPr>
          <a:lstStyle>
            <a:lvl1pPr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t" anchorCtr="0" compatLnSpc="1">
            <a:prstTxWarp prst="textNoShape">
              <a:avLst/>
            </a:prstTxWarp>
          </a:bodyPr>
          <a:lstStyle>
            <a:lvl1pPr algn="r"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5813" y="771525"/>
            <a:ext cx="5529262" cy="3827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9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39" tIns="49545" rIns="97439" bIns="49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teksttypografien på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b" anchorCtr="0" compatLnSpc="1">
            <a:prstTxWarp prst="textNoShape">
              <a:avLst/>
            </a:prstTxWarp>
          </a:bodyPr>
          <a:lstStyle>
            <a:lvl1pPr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7" tIns="0" rIns="19817" bIns="0" numCol="1" anchor="b" anchorCtr="0" compatLnSpc="1">
            <a:prstTxWarp prst="textNoShape">
              <a:avLst/>
            </a:prstTxWarp>
          </a:bodyPr>
          <a:lstStyle>
            <a:lvl1pPr algn="r" defTabSz="822542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5544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8A085-A8CA-4F7E-A07E-020DE78FE341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1FFE0-B12B-4FF1-8C17-864946D5FEC0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001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1FFE0-B12B-4FF1-8C17-864946D5FEC0}" type="slidenum">
              <a:rPr lang="da-DK" smtClean="0"/>
              <a:pPr>
                <a:defRPr/>
              </a:pPr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479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20642"/>
            <a:fld id="{D07B4EA4-AA80-4C2E-B196-09E21B52DF88}" type="slidenum">
              <a:rPr lang="da-DK" smtClean="0"/>
              <a:pPr defTabSz="820642"/>
              <a:t>15</a:t>
            </a:fld>
            <a:endParaRPr lang="da-DK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/>
              <a:t>Klik for at redigere undertiteltypografien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 hasCustomPrompt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742950" indent="-285750">
              <a:buSzPct val="100000"/>
              <a:buFont typeface="Wingdings" panose="05000000000000000000" pitchFamily="2" charset="2"/>
              <a:buChar char="q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5pPr marL="2057400" indent="-228600"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Klik for at redigere titeltypografi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Klik for at redigere typografi i masteren</a:t>
            </a:r>
          </a:p>
          <a:p>
            <a:pPr lvl="1"/>
            <a:r>
              <a:rPr lang="en-GB" noProof="0"/>
              <a:t>Andet niveau</a:t>
            </a:r>
          </a:p>
          <a:p>
            <a:pPr lvl="2"/>
            <a:r>
              <a:rPr lang="en-GB" noProof="0"/>
              <a:t>Tredje niveau</a:t>
            </a:r>
          </a:p>
          <a:p>
            <a:pPr lvl="3"/>
            <a:r>
              <a:rPr lang="en-GB" noProof="0"/>
              <a:t>Fjerde niveau</a:t>
            </a:r>
          </a:p>
          <a:p>
            <a:pPr lvl="4"/>
            <a:r>
              <a:rPr lang="en-GB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Klik for at redigere typografi i masteren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titeltypografien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teksttypografien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  <a:p>
            <a:pPr lvl="1"/>
            <a:r>
              <a:rPr lang="en-GB" noProof="0" dirty="0" err="1"/>
              <a:t>Andet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Wingdings" panose="05000000000000000000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mollerconsulting.dk/facts-finding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soe.eu/about/" TargetMode="External"/><Relationship Id="rId2" Type="http://schemas.openxmlformats.org/officeDocument/2006/relationships/hyperlink" Target="https://www.entsoe.eu/network_codes/cacm/implementation/sdac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 Aug. 2023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F369-1B7C-43B8-8237-D0C70CA4477D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03834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420100" cy="682906"/>
          </a:xfrm>
        </p:spPr>
        <p:txBody>
          <a:bodyPr/>
          <a:lstStyle/>
          <a:p>
            <a:r>
              <a:rPr lang="en-GB" sz="3000" dirty="0"/>
              <a:t>Introduction</a:t>
            </a:r>
          </a:p>
        </p:txBody>
      </p:sp>
      <p:sp>
        <p:nvSpPr>
          <p:cNvPr id="10383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28" y="545580"/>
            <a:ext cx="9818915" cy="5934536"/>
          </a:xfrm>
        </p:spPr>
        <p:txBody>
          <a:bodyPr/>
          <a:lstStyle/>
          <a:p>
            <a:r>
              <a:rPr lang="en-GB" sz="2000" dirty="0"/>
              <a:t>This presentation shows the daily operation of the European spot trading.</a:t>
            </a:r>
          </a:p>
          <a:p>
            <a:r>
              <a:rPr lang="en-GB" sz="2000" dirty="0"/>
              <a:t>Appendix 1 illustrates how the spot prices are calculated.</a:t>
            </a:r>
          </a:p>
          <a:p>
            <a:r>
              <a:rPr lang="en-GB" sz="2000" dirty="0"/>
              <a:t>Appendix 2 shows the timeline for trading of electrical energy.</a:t>
            </a:r>
          </a:p>
          <a:p>
            <a:r>
              <a:rPr lang="en-GB" sz="2000" dirty="0"/>
              <a:t>In appendix 3, you’ll find a list of the terms and acronyms used in this presentation.</a:t>
            </a:r>
          </a:p>
          <a:p>
            <a:r>
              <a:rPr lang="en-GB" sz="2000" dirty="0"/>
              <a:t>Concerning the documents referred to in this presentation:</a:t>
            </a:r>
          </a:p>
          <a:p>
            <a:pPr lvl="1"/>
            <a:r>
              <a:rPr lang="en-GB" sz="2000" dirty="0"/>
              <a:t>Unless otherwise stated, you can download the documents from </a:t>
            </a:r>
            <a:r>
              <a:rPr lang="en-GB" sz="2000" dirty="0">
                <a:hlinkClick r:id="rId3"/>
              </a:rPr>
              <a:t>www.houmollerconsulting.dk/facts-findings/</a:t>
            </a:r>
            <a:r>
              <a:rPr lang="en-GB" sz="2000" dirty="0"/>
              <a:t>.</a:t>
            </a:r>
          </a:p>
          <a:p>
            <a:r>
              <a:rPr lang="en-GB" sz="2000" dirty="0">
                <a:solidFill>
                  <a:srgbClr val="008000"/>
                </a:solidFill>
              </a:rPr>
              <a:t>This PowerPoint presentation is animated</a:t>
            </a:r>
          </a:p>
          <a:p>
            <a:pPr lvl="1"/>
            <a:r>
              <a:rPr lang="en-GB" sz="2000" dirty="0">
                <a:solidFill>
                  <a:srgbClr val="008000"/>
                </a:solidFill>
              </a:rPr>
              <a:t>It’s strongly recommended to run the animation when viewing the presentation.</a:t>
            </a:r>
          </a:p>
          <a:p>
            <a:r>
              <a:rPr lang="en-GB" sz="2000" dirty="0">
                <a:solidFill>
                  <a:srgbClr val="008000"/>
                </a:solidFill>
              </a:rPr>
              <a:t>On most computers, you can start the animation by pressing </a:t>
            </a:r>
            <a:r>
              <a:rPr lang="en-GB" sz="2000" i="1" u="sng" dirty="0">
                <a:solidFill>
                  <a:srgbClr val="008000"/>
                </a:solidFill>
              </a:rPr>
              <a:t>F5</a:t>
            </a:r>
            <a:r>
              <a:rPr lang="en-GB" sz="2000" i="1" dirty="0">
                <a:solidFill>
                  <a:srgbClr val="008000"/>
                </a:solidFill>
              </a:rPr>
              <a:t>.</a:t>
            </a:r>
          </a:p>
          <a:p>
            <a:pPr lvl="1"/>
            <a:r>
              <a:rPr lang="en-GB" sz="2000" dirty="0">
                <a:solidFill>
                  <a:srgbClr val="008000"/>
                </a:solidFill>
              </a:rPr>
              <a:t>Now the presentation moves one step forward, when you press </a:t>
            </a:r>
            <a:r>
              <a:rPr lang="en-GB" sz="2000" i="1" u="sng" dirty="0">
                <a:solidFill>
                  <a:srgbClr val="008000"/>
                </a:solidFill>
              </a:rPr>
              <a:t>Page Down</a:t>
            </a:r>
            <a:r>
              <a:rPr lang="en-GB" sz="2000" dirty="0">
                <a:solidFill>
                  <a:srgbClr val="008000"/>
                </a:solidFill>
              </a:rPr>
              <a:t>. It moves one step backward, when you press </a:t>
            </a:r>
            <a:r>
              <a:rPr lang="en-GB" sz="2000" i="1" u="sng" dirty="0">
                <a:solidFill>
                  <a:srgbClr val="008000"/>
                </a:solidFill>
              </a:rPr>
              <a:t>Page Up</a:t>
            </a:r>
            <a:r>
              <a:rPr lang="en-GB" sz="20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9DF95B2-0030-4631-9F1F-6B6BDA55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386" y="6052437"/>
            <a:ext cx="857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499362" y="1161831"/>
            <a:ext cx="886492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800" dirty="0">
                <a:solidFill>
                  <a:srgbClr val="000000"/>
                </a:solidFill>
              </a:rPr>
              <a:t>Appendix 2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</a:rPr>
              <a:t>Timeline for trading electrical energy in EU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6161C3E-7EA3-437D-87E7-F294C5D9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D8F92A05-8430-E36B-5A2A-7AE3CAF84BDE}"/>
              </a:ext>
            </a:extLst>
          </p:cNvPr>
          <p:cNvGrpSpPr/>
          <p:nvPr/>
        </p:nvGrpSpPr>
        <p:grpSpPr>
          <a:xfrm>
            <a:off x="3184732" y="3524001"/>
            <a:ext cx="3494187" cy="2693016"/>
            <a:chOff x="3314264" y="3726774"/>
            <a:chExt cx="3494187" cy="2693016"/>
          </a:xfrm>
        </p:grpSpPr>
        <p:grpSp>
          <p:nvGrpSpPr>
            <p:cNvPr id="4" name="Gruppe 28">
              <a:extLst>
                <a:ext uri="{FF2B5EF4-FFF2-40B4-BE49-F238E27FC236}">
                  <a16:creationId xmlns:a16="http://schemas.microsoft.com/office/drawing/2014/main" id="{6F756C23-C437-B05B-AF7B-CC5D27626A35}"/>
                </a:ext>
              </a:extLst>
            </p:cNvPr>
            <p:cNvGrpSpPr/>
            <p:nvPr/>
          </p:nvGrpSpPr>
          <p:grpSpPr>
            <a:xfrm>
              <a:off x="5128422" y="3726774"/>
              <a:ext cx="1680029" cy="2693016"/>
              <a:chOff x="4843009" y="3915456"/>
              <a:chExt cx="1120019" cy="1795344"/>
            </a:xfrm>
          </p:grpSpPr>
          <p:grpSp>
            <p:nvGrpSpPr>
              <p:cNvPr id="18" name="Gruppe 25">
                <a:extLst>
                  <a:ext uri="{FF2B5EF4-FFF2-40B4-BE49-F238E27FC236}">
                    <a16:creationId xmlns:a16="http://schemas.microsoft.com/office/drawing/2014/main" id="{055E7348-DA96-225A-4DA0-DDE793B88CAC}"/>
                  </a:ext>
                </a:extLst>
              </p:cNvPr>
              <p:cNvGrpSpPr/>
              <p:nvPr/>
            </p:nvGrpSpPr>
            <p:grpSpPr>
              <a:xfrm>
                <a:off x="4994906" y="3949244"/>
                <a:ext cx="968122" cy="1761556"/>
                <a:chOff x="4704624" y="3949244"/>
                <a:chExt cx="968122" cy="1761556"/>
              </a:xfrm>
            </p:grpSpPr>
            <p:sp>
              <p:nvSpPr>
                <p:cNvPr id="20" name="Freeform 9">
                  <a:extLst>
                    <a:ext uri="{FF2B5EF4-FFF2-40B4-BE49-F238E27FC236}">
                      <a16:creationId xmlns:a16="http://schemas.microsoft.com/office/drawing/2014/main" id="{83189155-1656-622F-C88B-856B6809A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6672" y="3949244"/>
                  <a:ext cx="373380" cy="352044"/>
                </a:xfrm>
                <a:custGeom>
                  <a:avLst/>
                  <a:gdLst/>
                  <a:ahLst/>
                  <a:cxnLst>
                    <a:cxn ang="0">
                      <a:pos x="81" y="167"/>
                    </a:cxn>
                    <a:cxn ang="0">
                      <a:pos x="89" y="118"/>
                    </a:cxn>
                    <a:cxn ang="0">
                      <a:pos x="97" y="65"/>
                    </a:cxn>
                    <a:cxn ang="0">
                      <a:pos x="130" y="29"/>
                    </a:cxn>
                    <a:cxn ang="0">
                      <a:pos x="163" y="0"/>
                    </a:cxn>
                    <a:cxn ang="0">
                      <a:pos x="211" y="0"/>
                    </a:cxn>
                    <a:cxn ang="0">
                      <a:pos x="252" y="20"/>
                    </a:cxn>
                    <a:cxn ang="0">
                      <a:pos x="272" y="57"/>
                    </a:cxn>
                    <a:cxn ang="0">
                      <a:pos x="280" y="110"/>
                    </a:cxn>
                    <a:cxn ang="0">
                      <a:pos x="264" y="167"/>
                    </a:cxn>
                    <a:cxn ang="0">
                      <a:pos x="240" y="204"/>
                    </a:cxn>
                    <a:cxn ang="0">
                      <a:pos x="203" y="240"/>
                    </a:cxn>
                    <a:cxn ang="0">
                      <a:pos x="154" y="256"/>
                    </a:cxn>
                    <a:cxn ang="0">
                      <a:pos x="109" y="256"/>
                    </a:cxn>
                    <a:cxn ang="0">
                      <a:pos x="94" y="236"/>
                    </a:cxn>
                    <a:cxn ang="0">
                      <a:pos x="89" y="220"/>
                    </a:cxn>
                    <a:cxn ang="0">
                      <a:pos x="45" y="256"/>
                    </a:cxn>
                    <a:cxn ang="0">
                      <a:pos x="20" y="264"/>
                    </a:cxn>
                    <a:cxn ang="0">
                      <a:pos x="4" y="256"/>
                    </a:cxn>
                    <a:cxn ang="0">
                      <a:pos x="0" y="228"/>
                    </a:cxn>
                    <a:cxn ang="0">
                      <a:pos x="29" y="220"/>
                    </a:cxn>
                    <a:cxn ang="0">
                      <a:pos x="69" y="208"/>
                    </a:cxn>
                    <a:cxn ang="0">
                      <a:pos x="77" y="196"/>
                    </a:cxn>
                    <a:cxn ang="0">
                      <a:pos x="81" y="167"/>
                    </a:cxn>
                  </a:cxnLst>
                  <a:rect l="0" t="0" r="r" b="b"/>
                  <a:pathLst>
                    <a:path w="280" h="264">
                      <a:moveTo>
                        <a:pt x="81" y="167"/>
                      </a:moveTo>
                      <a:lnTo>
                        <a:pt x="89" y="118"/>
                      </a:lnTo>
                      <a:lnTo>
                        <a:pt x="97" y="65"/>
                      </a:lnTo>
                      <a:lnTo>
                        <a:pt x="130" y="29"/>
                      </a:lnTo>
                      <a:lnTo>
                        <a:pt x="163" y="0"/>
                      </a:lnTo>
                      <a:lnTo>
                        <a:pt x="211" y="0"/>
                      </a:lnTo>
                      <a:lnTo>
                        <a:pt x="252" y="20"/>
                      </a:lnTo>
                      <a:lnTo>
                        <a:pt x="272" y="57"/>
                      </a:lnTo>
                      <a:lnTo>
                        <a:pt x="280" y="110"/>
                      </a:lnTo>
                      <a:lnTo>
                        <a:pt x="264" y="167"/>
                      </a:lnTo>
                      <a:lnTo>
                        <a:pt x="240" y="204"/>
                      </a:lnTo>
                      <a:lnTo>
                        <a:pt x="203" y="240"/>
                      </a:lnTo>
                      <a:lnTo>
                        <a:pt x="154" y="256"/>
                      </a:lnTo>
                      <a:lnTo>
                        <a:pt x="109" y="256"/>
                      </a:lnTo>
                      <a:lnTo>
                        <a:pt x="94" y="236"/>
                      </a:lnTo>
                      <a:lnTo>
                        <a:pt x="89" y="220"/>
                      </a:lnTo>
                      <a:lnTo>
                        <a:pt x="45" y="256"/>
                      </a:lnTo>
                      <a:lnTo>
                        <a:pt x="20" y="264"/>
                      </a:lnTo>
                      <a:lnTo>
                        <a:pt x="4" y="256"/>
                      </a:lnTo>
                      <a:lnTo>
                        <a:pt x="0" y="228"/>
                      </a:lnTo>
                      <a:lnTo>
                        <a:pt x="29" y="220"/>
                      </a:lnTo>
                      <a:lnTo>
                        <a:pt x="69" y="208"/>
                      </a:lnTo>
                      <a:lnTo>
                        <a:pt x="77" y="196"/>
                      </a:lnTo>
                      <a:lnTo>
                        <a:pt x="81" y="1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1" name="Freeform 10">
                  <a:extLst>
                    <a:ext uri="{FF2B5EF4-FFF2-40B4-BE49-F238E27FC236}">
                      <a16:creationId xmlns:a16="http://schemas.microsoft.com/office/drawing/2014/main" id="{D0B319E9-88C3-9C65-7FD2-A25529128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8020" y="4319956"/>
                  <a:ext cx="246698" cy="601410"/>
                </a:xfrm>
                <a:custGeom>
                  <a:avLst/>
                  <a:gdLst/>
                  <a:ahLst/>
                  <a:cxnLst>
                    <a:cxn ang="0">
                      <a:pos x="50" y="32"/>
                    </a:cxn>
                    <a:cxn ang="0">
                      <a:pos x="78" y="4"/>
                    </a:cxn>
                    <a:cxn ang="0">
                      <a:pos x="111" y="0"/>
                    </a:cxn>
                    <a:cxn ang="0">
                      <a:pos x="157" y="16"/>
                    </a:cxn>
                    <a:cxn ang="0">
                      <a:pos x="165" y="44"/>
                    </a:cxn>
                    <a:cxn ang="0">
                      <a:pos x="169" y="81"/>
                    </a:cxn>
                    <a:cxn ang="0">
                      <a:pos x="161" y="145"/>
                    </a:cxn>
                    <a:cxn ang="0">
                      <a:pos x="149" y="193"/>
                    </a:cxn>
                    <a:cxn ang="0">
                      <a:pos x="144" y="245"/>
                    </a:cxn>
                    <a:cxn ang="0">
                      <a:pos x="153" y="290"/>
                    </a:cxn>
                    <a:cxn ang="0">
                      <a:pos x="174" y="330"/>
                    </a:cxn>
                    <a:cxn ang="0">
                      <a:pos x="185" y="363"/>
                    </a:cxn>
                    <a:cxn ang="0">
                      <a:pos x="185" y="395"/>
                    </a:cxn>
                    <a:cxn ang="0">
                      <a:pos x="174" y="431"/>
                    </a:cxn>
                    <a:cxn ang="0">
                      <a:pos x="141" y="451"/>
                    </a:cxn>
                    <a:cxn ang="0">
                      <a:pos x="83" y="448"/>
                    </a:cxn>
                    <a:cxn ang="0">
                      <a:pos x="45" y="415"/>
                    </a:cxn>
                    <a:cxn ang="0">
                      <a:pos x="21" y="359"/>
                    </a:cxn>
                    <a:cxn ang="0">
                      <a:pos x="4" y="282"/>
                    </a:cxn>
                    <a:cxn ang="0">
                      <a:pos x="0" y="193"/>
                    </a:cxn>
                    <a:cxn ang="0">
                      <a:pos x="21" y="113"/>
                    </a:cxn>
                    <a:cxn ang="0">
                      <a:pos x="29" y="64"/>
                    </a:cxn>
                    <a:cxn ang="0">
                      <a:pos x="50" y="32"/>
                    </a:cxn>
                  </a:cxnLst>
                  <a:rect l="0" t="0" r="r" b="b"/>
                  <a:pathLst>
                    <a:path w="185" h="451">
                      <a:moveTo>
                        <a:pt x="50" y="32"/>
                      </a:moveTo>
                      <a:lnTo>
                        <a:pt x="78" y="4"/>
                      </a:lnTo>
                      <a:lnTo>
                        <a:pt x="111" y="0"/>
                      </a:lnTo>
                      <a:lnTo>
                        <a:pt x="157" y="16"/>
                      </a:lnTo>
                      <a:lnTo>
                        <a:pt x="165" y="44"/>
                      </a:lnTo>
                      <a:lnTo>
                        <a:pt x="169" y="81"/>
                      </a:lnTo>
                      <a:lnTo>
                        <a:pt x="161" y="145"/>
                      </a:lnTo>
                      <a:lnTo>
                        <a:pt x="149" y="193"/>
                      </a:lnTo>
                      <a:lnTo>
                        <a:pt x="144" y="245"/>
                      </a:lnTo>
                      <a:lnTo>
                        <a:pt x="153" y="290"/>
                      </a:lnTo>
                      <a:lnTo>
                        <a:pt x="174" y="330"/>
                      </a:lnTo>
                      <a:lnTo>
                        <a:pt x="185" y="363"/>
                      </a:lnTo>
                      <a:lnTo>
                        <a:pt x="185" y="395"/>
                      </a:lnTo>
                      <a:lnTo>
                        <a:pt x="174" y="431"/>
                      </a:lnTo>
                      <a:lnTo>
                        <a:pt x="141" y="451"/>
                      </a:lnTo>
                      <a:lnTo>
                        <a:pt x="83" y="448"/>
                      </a:lnTo>
                      <a:lnTo>
                        <a:pt x="45" y="415"/>
                      </a:lnTo>
                      <a:lnTo>
                        <a:pt x="21" y="359"/>
                      </a:lnTo>
                      <a:lnTo>
                        <a:pt x="4" y="282"/>
                      </a:lnTo>
                      <a:lnTo>
                        <a:pt x="0" y="193"/>
                      </a:lnTo>
                      <a:lnTo>
                        <a:pt x="21" y="113"/>
                      </a:lnTo>
                      <a:lnTo>
                        <a:pt x="29" y="64"/>
                      </a:lnTo>
                      <a:lnTo>
                        <a:pt x="5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" name="Freeform 11">
                  <a:extLst>
                    <a:ext uri="{FF2B5EF4-FFF2-40B4-BE49-F238E27FC236}">
                      <a16:creationId xmlns:a16="http://schemas.microsoft.com/office/drawing/2014/main" id="{46588FD6-B5FF-FD13-757E-94C2C0C32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2040" y="4346626"/>
                  <a:ext cx="262700" cy="61207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24"/>
                    </a:cxn>
                    <a:cxn ang="0">
                      <a:pos x="12" y="53"/>
                    </a:cxn>
                    <a:cxn ang="0">
                      <a:pos x="45" y="65"/>
                    </a:cxn>
                    <a:cxn ang="0">
                      <a:pos x="86" y="81"/>
                    </a:cxn>
                    <a:cxn ang="0">
                      <a:pos x="128" y="117"/>
                    </a:cxn>
                    <a:cxn ang="0">
                      <a:pos x="152" y="169"/>
                    </a:cxn>
                    <a:cxn ang="0">
                      <a:pos x="164" y="217"/>
                    </a:cxn>
                    <a:cxn ang="0">
                      <a:pos x="156" y="246"/>
                    </a:cxn>
                    <a:cxn ang="0">
                      <a:pos x="119" y="290"/>
                    </a:cxn>
                    <a:cxn ang="0">
                      <a:pos x="78" y="327"/>
                    </a:cxn>
                    <a:cxn ang="0">
                      <a:pos x="58" y="350"/>
                    </a:cxn>
                    <a:cxn ang="0">
                      <a:pos x="62" y="362"/>
                    </a:cxn>
                    <a:cxn ang="0">
                      <a:pos x="95" y="378"/>
                    </a:cxn>
                    <a:cxn ang="0">
                      <a:pos x="119" y="407"/>
                    </a:cxn>
                    <a:cxn ang="0">
                      <a:pos x="136" y="447"/>
                    </a:cxn>
                    <a:cxn ang="0">
                      <a:pos x="156" y="459"/>
                    </a:cxn>
                    <a:cxn ang="0">
                      <a:pos x="177" y="451"/>
                    </a:cxn>
                    <a:cxn ang="0">
                      <a:pos x="164" y="415"/>
                    </a:cxn>
                    <a:cxn ang="0">
                      <a:pos x="140" y="383"/>
                    </a:cxn>
                    <a:cxn ang="0">
                      <a:pos x="103" y="354"/>
                    </a:cxn>
                    <a:cxn ang="0">
                      <a:pos x="99" y="339"/>
                    </a:cxn>
                    <a:cxn ang="0">
                      <a:pos x="144" y="310"/>
                    </a:cxn>
                    <a:cxn ang="0">
                      <a:pos x="181" y="262"/>
                    </a:cxn>
                    <a:cxn ang="0">
                      <a:pos x="197" y="242"/>
                    </a:cxn>
                    <a:cxn ang="0">
                      <a:pos x="189" y="190"/>
                    </a:cxn>
                    <a:cxn ang="0">
                      <a:pos x="164" y="125"/>
                    </a:cxn>
                    <a:cxn ang="0">
                      <a:pos x="136" y="77"/>
                    </a:cxn>
                    <a:cxn ang="0">
                      <a:pos x="107" y="44"/>
                    </a:cxn>
                    <a:cxn ang="0">
                      <a:pos x="62" y="1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7" h="459">
                      <a:moveTo>
                        <a:pt x="12" y="0"/>
                      </a:moveTo>
                      <a:lnTo>
                        <a:pt x="0" y="24"/>
                      </a:lnTo>
                      <a:lnTo>
                        <a:pt x="12" y="53"/>
                      </a:lnTo>
                      <a:lnTo>
                        <a:pt x="45" y="65"/>
                      </a:lnTo>
                      <a:lnTo>
                        <a:pt x="86" y="81"/>
                      </a:lnTo>
                      <a:lnTo>
                        <a:pt x="128" y="117"/>
                      </a:lnTo>
                      <a:lnTo>
                        <a:pt x="152" y="169"/>
                      </a:lnTo>
                      <a:lnTo>
                        <a:pt x="164" y="217"/>
                      </a:lnTo>
                      <a:lnTo>
                        <a:pt x="156" y="246"/>
                      </a:lnTo>
                      <a:lnTo>
                        <a:pt x="119" y="290"/>
                      </a:lnTo>
                      <a:lnTo>
                        <a:pt x="78" y="327"/>
                      </a:lnTo>
                      <a:lnTo>
                        <a:pt x="58" y="350"/>
                      </a:lnTo>
                      <a:lnTo>
                        <a:pt x="62" y="362"/>
                      </a:lnTo>
                      <a:lnTo>
                        <a:pt x="95" y="378"/>
                      </a:lnTo>
                      <a:lnTo>
                        <a:pt x="119" y="407"/>
                      </a:lnTo>
                      <a:lnTo>
                        <a:pt x="136" y="447"/>
                      </a:lnTo>
                      <a:lnTo>
                        <a:pt x="156" y="459"/>
                      </a:lnTo>
                      <a:lnTo>
                        <a:pt x="177" y="451"/>
                      </a:lnTo>
                      <a:lnTo>
                        <a:pt x="164" y="415"/>
                      </a:lnTo>
                      <a:lnTo>
                        <a:pt x="140" y="383"/>
                      </a:lnTo>
                      <a:lnTo>
                        <a:pt x="103" y="354"/>
                      </a:lnTo>
                      <a:lnTo>
                        <a:pt x="99" y="339"/>
                      </a:lnTo>
                      <a:lnTo>
                        <a:pt x="144" y="310"/>
                      </a:lnTo>
                      <a:lnTo>
                        <a:pt x="181" y="262"/>
                      </a:lnTo>
                      <a:lnTo>
                        <a:pt x="197" y="242"/>
                      </a:lnTo>
                      <a:lnTo>
                        <a:pt x="189" y="190"/>
                      </a:lnTo>
                      <a:lnTo>
                        <a:pt x="164" y="125"/>
                      </a:lnTo>
                      <a:lnTo>
                        <a:pt x="136" y="77"/>
                      </a:lnTo>
                      <a:lnTo>
                        <a:pt x="107" y="44"/>
                      </a:lnTo>
                      <a:lnTo>
                        <a:pt x="6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60910158-92C5-6EC2-5D15-FD51D2BA6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4624" y="4330624"/>
                  <a:ext cx="618744" cy="309372"/>
                </a:xfrm>
                <a:custGeom>
                  <a:avLst/>
                  <a:gdLst/>
                  <a:ahLst/>
                  <a:cxnLst>
                    <a:cxn ang="0">
                      <a:pos x="395" y="37"/>
                    </a:cxn>
                    <a:cxn ang="0">
                      <a:pos x="436" y="0"/>
                    </a:cxn>
                    <a:cxn ang="0">
                      <a:pos x="460" y="8"/>
                    </a:cxn>
                    <a:cxn ang="0">
                      <a:pos x="464" y="49"/>
                    </a:cxn>
                    <a:cxn ang="0">
                      <a:pos x="440" y="77"/>
                    </a:cxn>
                    <a:cxn ang="0">
                      <a:pos x="400" y="94"/>
                    </a:cxn>
                    <a:cxn ang="0">
                      <a:pos x="351" y="142"/>
                    </a:cxn>
                    <a:cxn ang="0">
                      <a:pos x="303" y="199"/>
                    </a:cxn>
                    <a:cxn ang="0">
                      <a:pos x="271" y="229"/>
                    </a:cxn>
                    <a:cxn ang="0">
                      <a:pos x="242" y="232"/>
                    </a:cxn>
                    <a:cxn ang="0">
                      <a:pos x="222" y="212"/>
                    </a:cxn>
                    <a:cxn ang="0">
                      <a:pos x="178" y="171"/>
                    </a:cxn>
                    <a:cxn ang="0">
                      <a:pos x="137" y="134"/>
                    </a:cxn>
                    <a:cxn ang="0">
                      <a:pos x="93" y="118"/>
                    </a:cxn>
                    <a:cxn ang="0">
                      <a:pos x="65" y="127"/>
                    </a:cxn>
                    <a:cxn ang="0">
                      <a:pos x="36" y="151"/>
                    </a:cxn>
                    <a:cxn ang="0">
                      <a:pos x="0" y="134"/>
                    </a:cxn>
                    <a:cxn ang="0">
                      <a:pos x="21" y="98"/>
                    </a:cxn>
                    <a:cxn ang="0">
                      <a:pos x="65" y="82"/>
                    </a:cxn>
                    <a:cxn ang="0">
                      <a:pos x="105" y="94"/>
                    </a:cxn>
                    <a:cxn ang="0">
                      <a:pos x="105" y="53"/>
                    </a:cxn>
                    <a:cxn ang="0">
                      <a:pos x="129" y="53"/>
                    </a:cxn>
                    <a:cxn ang="0">
                      <a:pos x="129" y="94"/>
                    </a:cxn>
                    <a:cxn ang="0">
                      <a:pos x="154" y="122"/>
                    </a:cxn>
                    <a:cxn ang="0">
                      <a:pos x="198" y="151"/>
                    </a:cxn>
                    <a:cxn ang="0">
                      <a:pos x="234" y="179"/>
                    </a:cxn>
                    <a:cxn ang="0">
                      <a:pos x="258" y="192"/>
                    </a:cxn>
                    <a:cxn ang="0">
                      <a:pos x="278" y="171"/>
                    </a:cxn>
                    <a:cxn ang="0">
                      <a:pos x="311" y="134"/>
                    </a:cxn>
                    <a:cxn ang="0">
                      <a:pos x="359" y="74"/>
                    </a:cxn>
                    <a:cxn ang="0">
                      <a:pos x="395" y="37"/>
                    </a:cxn>
                  </a:cxnLst>
                  <a:rect l="0" t="0" r="r" b="b"/>
                  <a:pathLst>
                    <a:path w="464" h="232">
                      <a:moveTo>
                        <a:pt x="395" y="37"/>
                      </a:moveTo>
                      <a:lnTo>
                        <a:pt x="436" y="0"/>
                      </a:lnTo>
                      <a:lnTo>
                        <a:pt x="460" y="8"/>
                      </a:lnTo>
                      <a:lnTo>
                        <a:pt x="464" y="49"/>
                      </a:lnTo>
                      <a:lnTo>
                        <a:pt x="440" y="77"/>
                      </a:lnTo>
                      <a:lnTo>
                        <a:pt x="400" y="94"/>
                      </a:lnTo>
                      <a:lnTo>
                        <a:pt x="351" y="142"/>
                      </a:lnTo>
                      <a:lnTo>
                        <a:pt x="303" y="199"/>
                      </a:lnTo>
                      <a:lnTo>
                        <a:pt x="271" y="229"/>
                      </a:lnTo>
                      <a:lnTo>
                        <a:pt x="242" y="232"/>
                      </a:lnTo>
                      <a:lnTo>
                        <a:pt x="222" y="212"/>
                      </a:lnTo>
                      <a:lnTo>
                        <a:pt x="178" y="171"/>
                      </a:lnTo>
                      <a:lnTo>
                        <a:pt x="137" y="134"/>
                      </a:lnTo>
                      <a:lnTo>
                        <a:pt x="93" y="118"/>
                      </a:lnTo>
                      <a:lnTo>
                        <a:pt x="65" y="127"/>
                      </a:lnTo>
                      <a:lnTo>
                        <a:pt x="36" y="151"/>
                      </a:lnTo>
                      <a:lnTo>
                        <a:pt x="0" y="134"/>
                      </a:lnTo>
                      <a:lnTo>
                        <a:pt x="21" y="98"/>
                      </a:lnTo>
                      <a:lnTo>
                        <a:pt x="65" y="82"/>
                      </a:lnTo>
                      <a:lnTo>
                        <a:pt x="105" y="94"/>
                      </a:lnTo>
                      <a:lnTo>
                        <a:pt x="105" y="53"/>
                      </a:lnTo>
                      <a:lnTo>
                        <a:pt x="129" y="53"/>
                      </a:lnTo>
                      <a:lnTo>
                        <a:pt x="129" y="94"/>
                      </a:lnTo>
                      <a:lnTo>
                        <a:pt x="154" y="122"/>
                      </a:lnTo>
                      <a:lnTo>
                        <a:pt x="198" y="151"/>
                      </a:lnTo>
                      <a:lnTo>
                        <a:pt x="234" y="179"/>
                      </a:lnTo>
                      <a:lnTo>
                        <a:pt x="258" y="192"/>
                      </a:lnTo>
                      <a:lnTo>
                        <a:pt x="278" y="171"/>
                      </a:lnTo>
                      <a:lnTo>
                        <a:pt x="311" y="134"/>
                      </a:lnTo>
                      <a:lnTo>
                        <a:pt x="359" y="74"/>
                      </a:lnTo>
                      <a:lnTo>
                        <a:pt x="395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id="{5F36DA5B-49F4-17E6-F1FA-E5F213BC6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2706" y="4829354"/>
                  <a:ext cx="320040" cy="83343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0" y="3"/>
                    </a:cxn>
                    <a:cxn ang="0">
                      <a:pos x="4" y="27"/>
                    </a:cxn>
                    <a:cxn ang="0">
                      <a:pos x="4" y="56"/>
                    </a:cxn>
                    <a:cxn ang="0">
                      <a:pos x="57" y="104"/>
                    </a:cxn>
                    <a:cxn ang="0">
                      <a:pos x="90" y="164"/>
                    </a:cxn>
                    <a:cxn ang="0">
                      <a:pos x="102" y="224"/>
                    </a:cxn>
                    <a:cxn ang="0">
                      <a:pos x="102" y="280"/>
                    </a:cxn>
                    <a:cxn ang="0">
                      <a:pos x="81" y="373"/>
                    </a:cxn>
                    <a:cxn ang="0">
                      <a:pos x="61" y="468"/>
                    </a:cxn>
                    <a:cxn ang="0">
                      <a:pos x="40" y="541"/>
                    </a:cxn>
                    <a:cxn ang="0">
                      <a:pos x="40" y="581"/>
                    </a:cxn>
                    <a:cxn ang="0">
                      <a:pos x="49" y="593"/>
                    </a:cxn>
                    <a:cxn ang="0">
                      <a:pos x="90" y="593"/>
                    </a:cxn>
                    <a:cxn ang="0">
                      <a:pos x="135" y="597"/>
                    </a:cxn>
                    <a:cxn ang="0">
                      <a:pos x="192" y="625"/>
                    </a:cxn>
                    <a:cxn ang="0">
                      <a:pos x="207" y="613"/>
                    </a:cxn>
                    <a:cxn ang="0">
                      <a:pos x="240" y="581"/>
                    </a:cxn>
                    <a:cxn ang="0">
                      <a:pos x="224" y="569"/>
                    </a:cxn>
                    <a:cxn ang="0">
                      <a:pos x="155" y="560"/>
                    </a:cxn>
                    <a:cxn ang="0">
                      <a:pos x="98" y="569"/>
                    </a:cxn>
                    <a:cxn ang="0">
                      <a:pos x="65" y="560"/>
                    </a:cxn>
                    <a:cxn ang="0">
                      <a:pos x="73" y="529"/>
                    </a:cxn>
                    <a:cxn ang="0">
                      <a:pos x="93" y="448"/>
                    </a:cxn>
                    <a:cxn ang="0">
                      <a:pos x="126" y="352"/>
                    </a:cxn>
                    <a:cxn ang="0">
                      <a:pos x="142" y="280"/>
                    </a:cxn>
                    <a:cxn ang="0">
                      <a:pos x="135" y="216"/>
                    </a:cxn>
                    <a:cxn ang="0">
                      <a:pos x="126" y="148"/>
                    </a:cxn>
                    <a:cxn ang="0">
                      <a:pos x="98" y="68"/>
                    </a:cxn>
                    <a:cxn ang="0">
                      <a:pos x="57" y="15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240" h="625">
                      <a:moveTo>
                        <a:pt x="33" y="0"/>
                      </a:moveTo>
                      <a:lnTo>
                        <a:pt x="0" y="3"/>
                      </a:lnTo>
                      <a:lnTo>
                        <a:pt x="4" y="27"/>
                      </a:lnTo>
                      <a:lnTo>
                        <a:pt x="4" y="56"/>
                      </a:lnTo>
                      <a:lnTo>
                        <a:pt x="57" y="104"/>
                      </a:lnTo>
                      <a:lnTo>
                        <a:pt x="90" y="164"/>
                      </a:lnTo>
                      <a:lnTo>
                        <a:pt x="102" y="224"/>
                      </a:lnTo>
                      <a:lnTo>
                        <a:pt x="102" y="280"/>
                      </a:lnTo>
                      <a:lnTo>
                        <a:pt x="81" y="373"/>
                      </a:lnTo>
                      <a:lnTo>
                        <a:pt x="61" y="468"/>
                      </a:lnTo>
                      <a:lnTo>
                        <a:pt x="40" y="541"/>
                      </a:lnTo>
                      <a:lnTo>
                        <a:pt x="40" y="581"/>
                      </a:lnTo>
                      <a:lnTo>
                        <a:pt x="49" y="593"/>
                      </a:lnTo>
                      <a:lnTo>
                        <a:pt x="90" y="593"/>
                      </a:lnTo>
                      <a:lnTo>
                        <a:pt x="135" y="597"/>
                      </a:lnTo>
                      <a:lnTo>
                        <a:pt x="192" y="625"/>
                      </a:lnTo>
                      <a:lnTo>
                        <a:pt x="207" y="613"/>
                      </a:lnTo>
                      <a:lnTo>
                        <a:pt x="240" y="581"/>
                      </a:lnTo>
                      <a:lnTo>
                        <a:pt x="224" y="569"/>
                      </a:lnTo>
                      <a:lnTo>
                        <a:pt x="155" y="560"/>
                      </a:lnTo>
                      <a:lnTo>
                        <a:pt x="98" y="569"/>
                      </a:lnTo>
                      <a:lnTo>
                        <a:pt x="65" y="560"/>
                      </a:lnTo>
                      <a:lnTo>
                        <a:pt x="73" y="529"/>
                      </a:lnTo>
                      <a:lnTo>
                        <a:pt x="93" y="448"/>
                      </a:lnTo>
                      <a:lnTo>
                        <a:pt x="126" y="352"/>
                      </a:lnTo>
                      <a:lnTo>
                        <a:pt x="142" y="280"/>
                      </a:lnTo>
                      <a:lnTo>
                        <a:pt x="135" y="216"/>
                      </a:lnTo>
                      <a:lnTo>
                        <a:pt x="126" y="148"/>
                      </a:lnTo>
                      <a:lnTo>
                        <a:pt x="98" y="68"/>
                      </a:lnTo>
                      <a:lnTo>
                        <a:pt x="57" y="1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5" name="Freeform 14">
                  <a:extLst>
                    <a:ext uri="{FF2B5EF4-FFF2-40B4-BE49-F238E27FC236}">
                      <a16:creationId xmlns:a16="http://schemas.microsoft.com/office/drawing/2014/main" id="{A8B08AAC-6C82-B64E-6A46-CE0706808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8676" y="4833356"/>
                  <a:ext cx="246698" cy="877444"/>
                </a:xfrm>
                <a:custGeom>
                  <a:avLst/>
                  <a:gdLst/>
                  <a:ahLst/>
                  <a:cxnLst>
                    <a:cxn ang="0">
                      <a:pos x="94" y="69"/>
                    </a:cxn>
                    <a:cxn ang="0">
                      <a:pos x="132" y="0"/>
                    </a:cxn>
                    <a:cxn ang="0">
                      <a:pos x="165" y="0"/>
                    </a:cxn>
                    <a:cxn ang="0">
                      <a:pos x="185" y="21"/>
                    </a:cxn>
                    <a:cxn ang="0">
                      <a:pos x="181" y="57"/>
                    </a:cxn>
                    <a:cxn ang="0">
                      <a:pos x="148" y="84"/>
                    </a:cxn>
                    <a:cxn ang="0">
                      <a:pos x="115" y="133"/>
                    </a:cxn>
                    <a:cxn ang="0">
                      <a:pos x="91" y="213"/>
                    </a:cxn>
                    <a:cxn ang="0">
                      <a:pos x="91" y="297"/>
                    </a:cxn>
                    <a:cxn ang="0">
                      <a:pos x="107" y="413"/>
                    </a:cxn>
                    <a:cxn ang="0">
                      <a:pos x="127" y="489"/>
                    </a:cxn>
                    <a:cxn ang="0">
                      <a:pos x="132" y="549"/>
                    </a:cxn>
                    <a:cxn ang="0">
                      <a:pos x="127" y="569"/>
                    </a:cxn>
                    <a:cxn ang="0">
                      <a:pos x="99" y="593"/>
                    </a:cxn>
                    <a:cxn ang="0">
                      <a:pos x="66" y="630"/>
                    </a:cxn>
                    <a:cxn ang="0">
                      <a:pos x="49" y="658"/>
                    </a:cxn>
                    <a:cxn ang="0">
                      <a:pos x="20" y="654"/>
                    </a:cxn>
                    <a:cxn ang="0">
                      <a:pos x="0" y="605"/>
                    </a:cxn>
                    <a:cxn ang="0">
                      <a:pos x="25" y="586"/>
                    </a:cxn>
                    <a:cxn ang="0">
                      <a:pos x="70" y="554"/>
                    </a:cxn>
                    <a:cxn ang="0">
                      <a:pos x="99" y="542"/>
                    </a:cxn>
                    <a:cxn ang="0">
                      <a:pos x="99" y="509"/>
                    </a:cxn>
                    <a:cxn ang="0">
                      <a:pos x="91" y="462"/>
                    </a:cxn>
                    <a:cxn ang="0">
                      <a:pos x="66" y="397"/>
                    </a:cxn>
                    <a:cxn ang="0">
                      <a:pos x="49" y="337"/>
                    </a:cxn>
                    <a:cxn ang="0">
                      <a:pos x="37" y="277"/>
                    </a:cxn>
                    <a:cxn ang="0">
                      <a:pos x="41" y="221"/>
                    </a:cxn>
                    <a:cxn ang="0">
                      <a:pos x="49" y="161"/>
                    </a:cxn>
                    <a:cxn ang="0">
                      <a:pos x="74" y="105"/>
                    </a:cxn>
                    <a:cxn ang="0">
                      <a:pos x="94" y="69"/>
                    </a:cxn>
                  </a:cxnLst>
                  <a:rect l="0" t="0" r="r" b="b"/>
                  <a:pathLst>
                    <a:path w="185" h="658">
                      <a:moveTo>
                        <a:pt x="94" y="69"/>
                      </a:moveTo>
                      <a:lnTo>
                        <a:pt x="132" y="0"/>
                      </a:lnTo>
                      <a:lnTo>
                        <a:pt x="165" y="0"/>
                      </a:lnTo>
                      <a:lnTo>
                        <a:pt x="185" y="21"/>
                      </a:lnTo>
                      <a:lnTo>
                        <a:pt x="181" y="57"/>
                      </a:lnTo>
                      <a:lnTo>
                        <a:pt x="148" y="84"/>
                      </a:lnTo>
                      <a:lnTo>
                        <a:pt x="115" y="133"/>
                      </a:lnTo>
                      <a:lnTo>
                        <a:pt x="91" y="213"/>
                      </a:lnTo>
                      <a:lnTo>
                        <a:pt x="91" y="297"/>
                      </a:lnTo>
                      <a:lnTo>
                        <a:pt x="107" y="413"/>
                      </a:lnTo>
                      <a:lnTo>
                        <a:pt x="127" y="489"/>
                      </a:lnTo>
                      <a:lnTo>
                        <a:pt x="132" y="549"/>
                      </a:lnTo>
                      <a:lnTo>
                        <a:pt x="127" y="569"/>
                      </a:lnTo>
                      <a:lnTo>
                        <a:pt x="99" y="593"/>
                      </a:lnTo>
                      <a:lnTo>
                        <a:pt x="66" y="630"/>
                      </a:lnTo>
                      <a:lnTo>
                        <a:pt x="49" y="658"/>
                      </a:lnTo>
                      <a:lnTo>
                        <a:pt x="20" y="654"/>
                      </a:lnTo>
                      <a:lnTo>
                        <a:pt x="0" y="605"/>
                      </a:lnTo>
                      <a:lnTo>
                        <a:pt x="25" y="586"/>
                      </a:lnTo>
                      <a:lnTo>
                        <a:pt x="70" y="554"/>
                      </a:lnTo>
                      <a:lnTo>
                        <a:pt x="99" y="542"/>
                      </a:lnTo>
                      <a:lnTo>
                        <a:pt x="99" y="509"/>
                      </a:lnTo>
                      <a:lnTo>
                        <a:pt x="91" y="462"/>
                      </a:lnTo>
                      <a:lnTo>
                        <a:pt x="66" y="397"/>
                      </a:lnTo>
                      <a:lnTo>
                        <a:pt x="49" y="337"/>
                      </a:lnTo>
                      <a:lnTo>
                        <a:pt x="37" y="277"/>
                      </a:lnTo>
                      <a:lnTo>
                        <a:pt x="41" y="221"/>
                      </a:lnTo>
                      <a:lnTo>
                        <a:pt x="49" y="161"/>
                      </a:lnTo>
                      <a:lnTo>
                        <a:pt x="74" y="105"/>
                      </a:lnTo>
                      <a:lnTo>
                        <a:pt x="9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graphicFrame>
            <p:nvGraphicFramePr>
              <p:cNvPr id="19" name="Object 5">
                <a:extLst>
                  <a:ext uri="{FF2B5EF4-FFF2-40B4-BE49-F238E27FC236}">
                    <a16:creationId xmlns:a16="http://schemas.microsoft.com/office/drawing/2014/main" id="{B489C08C-BB63-7E95-9D79-6A651B37419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43009" y="3915456"/>
              <a:ext cx="468312" cy="512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Multimedieklip" r:id="rId2" imgW="1255680" imgH="1374480" progId="">
                      <p:embed/>
                    </p:oleObj>
                  </mc:Choice>
                  <mc:Fallback>
                    <p:oleObj name="Multimedieklip" r:id="rId2" imgW="1255680" imgH="1374480" progId="">
                      <p:embed/>
                      <p:pic>
                        <p:nvPicPr>
                          <p:cNvPr id="19" name="Object 5">
                            <a:extLst>
                              <a:ext uri="{FF2B5EF4-FFF2-40B4-BE49-F238E27FC236}">
                                <a16:creationId xmlns:a16="http://schemas.microsoft.com/office/drawing/2014/main" id="{B489C08C-BB63-7E95-9D79-6A651B37419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3009" y="3915456"/>
                            <a:ext cx="468312" cy="512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D1B4AB5D-F100-233F-B4FD-D8F068AC598D}"/>
                </a:ext>
              </a:extLst>
            </p:cNvPr>
            <p:cNvGrpSpPr/>
            <p:nvPr/>
          </p:nvGrpSpPr>
          <p:grpSpPr>
            <a:xfrm>
              <a:off x="3314264" y="3897702"/>
              <a:ext cx="1823997" cy="2428308"/>
              <a:chOff x="3314264" y="3897702"/>
              <a:chExt cx="1823997" cy="2428308"/>
            </a:xfrm>
          </p:grpSpPr>
          <p:sp>
            <p:nvSpPr>
              <p:cNvPr id="6" name="Kombinationstegning 94">
                <a:extLst>
                  <a:ext uri="{FF2B5EF4-FFF2-40B4-BE49-F238E27FC236}">
                    <a16:creationId xmlns:a16="http://schemas.microsoft.com/office/drawing/2014/main" id="{7CFDA9C2-413F-9C66-653D-044CB128C0DD}"/>
                  </a:ext>
                </a:extLst>
              </p:cNvPr>
              <p:cNvSpPr/>
              <p:nvPr/>
            </p:nvSpPr>
            <p:spPr bwMode="auto">
              <a:xfrm>
                <a:off x="4390992" y="4228710"/>
                <a:ext cx="702185" cy="1416852"/>
              </a:xfrm>
              <a:custGeom>
                <a:avLst/>
                <a:gdLst>
                  <a:gd name="connsiteX0" fmla="*/ 418190 w 702185"/>
                  <a:gd name="connsiteY0" fmla="*/ 0 h 1416852"/>
                  <a:gd name="connsiteX1" fmla="*/ 246545 w 702185"/>
                  <a:gd name="connsiteY1" fmla="*/ 12483 h 1416852"/>
                  <a:gd name="connsiteX2" fmla="*/ 102988 w 702185"/>
                  <a:gd name="connsiteY2" fmla="*/ 46812 h 1416852"/>
                  <a:gd name="connsiteX3" fmla="*/ 53054 w 702185"/>
                  <a:gd name="connsiteY3" fmla="*/ 87383 h 1416852"/>
                  <a:gd name="connsiteX4" fmla="*/ 28088 w 702185"/>
                  <a:gd name="connsiteY4" fmla="*/ 115470 h 1416852"/>
                  <a:gd name="connsiteX5" fmla="*/ 49934 w 702185"/>
                  <a:gd name="connsiteY5" fmla="*/ 165403 h 1416852"/>
                  <a:gd name="connsiteX6" fmla="*/ 106108 w 702185"/>
                  <a:gd name="connsiteY6" fmla="*/ 240303 h 1416852"/>
                  <a:gd name="connsiteX7" fmla="*/ 140437 w 702185"/>
                  <a:gd name="connsiteY7" fmla="*/ 305840 h 1416852"/>
                  <a:gd name="connsiteX8" fmla="*/ 162283 w 702185"/>
                  <a:gd name="connsiteY8" fmla="*/ 362015 h 1416852"/>
                  <a:gd name="connsiteX9" fmla="*/ 171646 w 702185"/>
                  <a:gd name="connsiteY9" fmla="*/ 443156 h 1416852"/>
                  <a:gd name="connsiteX10" fmla="*/ 143558 w 702185"/>
                  <a:gd name="connsiteY10" fmla="*/ 518056 h 1416852"/>
                  <a:gd name="connsiteX11" fmla="*/ 109229 w 702185"/>
                  <a:gd name="connsiteY11" fmla="*/ 592956 h 1416852"/>
                  <a:gd name="connsiteX12" fmla="*/ 46813 w 702185"/>
                  <a:gd name="connsiteY12" fmla="*/ 730272 h 1416852"/>
                  <a:gd name="connsiteX13" fmla="*/ 0 w 702185"/>
                  <a:gd name="connsiteY13" fmla="*/ 848863 h 1416852"/>
                  <a:gd name="connsiteX14" fmla="*/ 0 w 702185"/>
                  <a:gd name="connsiteY14" fmla="*/ 1017387 h 1416852"/>
                  <a:gd name="connsiteX15" fmla="*/ 37450 w 702185"/>
                  <a:gd name="connsiteY15" fmla="*/ 1235844 h 1416852"/>
                  <a:gd name="connsiteX16" fmla="*/ 134196 w 702185"/>
                  <a:gd name="connsiteY16" fmla="*/ 1338831 h 1416852"/>
                  <a:gd name="connsiteX17" fmla="*/ 215337 w 702185"/>
                  <a:gd name="connsiteY17" fmla="*/ 1391885 h 1416852"/>
                  <a:gd name="connsiteX18" fmla="*/ 290237 w 702185"/>
                  <a:gd name="connsiteY18" fmla="*/ 1416852 h 1416852"/>
                  <a:gd name="connsiteX19" fmla="*/ 365136 w 702185"/>
                  <a:gd name="connsiteY19" fmla="*/ 1416852 h 1416852"/>
                  <a:gd name="connsiteX20" fmla="*/ 468123 w 702185"/>
                  <a:gd name="connsiteY20" fmla="*/ 1391885 h 1416852"/>
                  <a:gd name="connsiteX21" fmla="*/ 530540 w 702185"/>
                  <a:gd name="connsiteY21" fmla="*/ 1373160 h 1416852"/>
                  <a:gd name="connsiteX22" fmla="*/ 583594 w 702185"/>
                  <a:gd name="connsiteY22" fmla="*/ 1332590 h 1416852"/>
                  <a:gd name="connsiteX23" fmla="*/ 627285 w 702185"/>
                  <a:gd name="connsiteY23" fmla="*/ 1260811 h 1416852"/>
                  <a:gd name="connsiteX24" fmla="*/ 661614 w 702185"/>
                  <a:gd name="connsiteY24" fmla="*/ 1185911 h 1416852"/>
                  <a:gd name="connsiteX25" fmla="*/ 686581 w 702185"/>
                  <a:gd name="connsiteY25" fmla="*/ 1095407 h 1416852"/>
                  <a:gd name="connsiteX26" fmla="*/ 702185 w 702185"/>
                  <a:gd name="connsiteY26" fmla="*/ 1023629 h 1416852"/>
                  <a:gd name="connsiteX27" fmla="*/ 702185 w 702185"/>
                  <a:gd name="connsiteY27" fmla="*/ 967454 h 1416852"/>
                  <a:gd name="connsiteX28" fmla="*/ 702185 w 702185"/>
                  <a:gd name="connsiteY28" fmla="*/ 861346 h 1416852"/>
                  <a:gd name="connsiteX29" fmla="*/ 677218 w 702185"/>
                  <a:gd name="connsiteY29" fmla="*/ 764601 h 1416852"/>
                  <a:gd name="connsiteX30" fmla="*/ 639768 w 702185"/>
                  <a:gd name="connsiteY30" fmla="*/ 667855 h 1416852"/>
                  <a:gd name="connsiteX31" fmla="*/ 599198 w 702185"/>
                  <a:gd name="connsiteY31" fmla="*/ 583593 h 1416852"/>
                  <a:gd name="connsiteX32" fmla="*/ 549265 w 702185"/>
                  <a:gd name="connsiteY32" fmla="*/ 508693 h 1416852"/>
                  <a:gd name="connsiteX33" fmla="*/ 483727 w 702185"/>
                  <a:gd name="connsiteY33" fmla="*/ 455639 h 1416852"/>
                  <a:gd name="connsiteX34" fmla="*/ 427553 w 702185"/>
                  <a:gd name="connsiteY34" fmla="*/ 408827 h 1416852"/>
                  <a:gd name="connsiteX35" fmla="*/ 380740 w 702185"/>
                  <a:gd name="connsiteY35" fmla="*/ 380740 h 1416852"/>
                  <a:gd name="connsiteX36" fmla="*/ 349532 w 702185"/>
                  <a:gd name="connsiteY36" fmla="*/ 355773 h 1416852"/>
                  <a:gd name="connsiteX37" fmla="*/ 318324 w 702185"/>
                  <a:gd name="connsiteY37" fmla="*/ 305840 h 1416852"/>
                  <a:gd name="connsiteX38" fmla="*/ 296478 w 702185"/>
                  <a:gd name="connsiteY38" fmla="*/ 280874 h 1416852"/>
                  <a:gd name="connsiteX39" fmla="*/ 293357 w 702185"/>
                  <a:gd name="connsiteY39" fmla="*/ 271511 h 1416852"/>
                  <a:gd name="connsiteX40" fmla="*/ 337049 w 702185"/>
                  <a:gd name="connsiteY40" fmla="*/ 196612 h 1416852"/>
                  <a:gd name="connsiteX41" fmla="*/ 396345 w 702185"/>
                  <a:gd name="connsiteY41" fmla="*/ 84262 h 1416852"/>
                  <a:gd name="connsiteX42" fmla="*/ 418190 w 702185"/>
                  <a:gd name="connsiteY42" fmla="*/ 0 h 141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2185" h="1416852">
                    <a:moveTo>
                      <a:pt x="418190" y="0"/>
                    </a:moveTo>
                    <a:lnTo>
                      <a:pt x="246545" y="12483"/>
                    </a:lnTo>
                    <a:lnTo>
                      <a:pt x="102988" y="46812"/>
                    </a:lnTo>
                    <a:lnTo>
                      <a:pt x="53054" y="87383"/>
                    </a:lnTo>
                    <a:lnTo>
                      <a:pt x="28088" y="115470"/>
                    </a:lnTo>
                    <a:lnTo>
                      <a:pt x="49934" y="165403"/>
                    </a:lnTo>
                    <a:lnTo>
                      <a:pt x="106108" y="240303"/>
                    </a:lnTo>
                    <a:lnTo>
                      <a:pt x="140437" y="305840"/>
                    </a:lnTo>
                    <a:lnTo>
                      <a:pt x="162283" y="362015"/>
                    </a:lnTo>
                    <a:lnTo>
                      <a:pt x="171646" y="443156"/>
                    </a:lnTo>
                    <a:lnTo>
                      <a:pt x="143558" y="518056"/>
                    </a:lnTo>
                    <a:lnTo>
                      <a:pt x="109229" y="592956"/>
                    </a:lnTo>
                    <a:lnTo>
                      <a:pt x="46813" y="730272"/>
                    </a:lnTo>
                    <a:lnTo>
                      <a:pt x="0" y="848863"/>
                    </a:lnTo>
                    <a:lnTo>
                      <a:pt x="0" y="1017387"/>
                    </a:lnTo>
                    <a:lnTo>
                      <a:pt x="37450" y="1235844"/>
                    </a:lnTo>
                    <a:lnTo>
                      <a:pt x="134196" y="1338831"/>
                    </a:lnTo>
                    <a:lnTo>
                      <a:pt x="215337" y="1391885"/>
                    </a:lnTo>
                    <a:lnTo>
                      <a:pt x="290237" y="1416852"/>
                    </a:lnTo>
                    <a:lnTo>
                      <a:pt x="365136" y="1416852"/>
                    </a:lnTo>
                    <a:lnTo>
                      <a:pt x="468123" y="1391885"/>
                    </a:lnTo>
                    <a:lnTo>
                      <a:pt x="530540" y="1373160"/>
                    </a:lnTo>
                    <a:lnTo>
                      <a:pt x="583594" y="1332590"/>
                    </a:lnTo>
                    <a:lnTo>
                      <a:pt x="627285" y="1260811"/>
                    </a:lnTo>
                    <a:lnTo>
                      <a:pt x="661614" y="1185911"/>
                    </a:lnTo>
                    <a:lnTo>
                      <a:pt x="686581" y="1095407"/>
                    </a:lnTo>
                    <a:lnTo>
                      <a:pt x="702185" y="1023629"/>
                    </a:lnTo>
                    <a:lnTo>
                      <a:pt x="702185" y="967454"/>
                    </a:lnTo>
                    <a:lnTo>
                      <a:pt x="702185" y="861346"/>
                    </a:lnTo>
                    <a:lnTo>
                      <a:pt x="677218" y="764601"/>
                    </a:lnTo>
                    <a:lnTo>
                      <a:pt x="639768" y="667855"/>
                    </a:lnTo>
                    <a:lnTo>
                      <a:pt x="599198" y="583593"/>
                    </a:lnTo>
                    <a:lnTo>
                      <a:pt x="549265" y="508693"/>
                    </a:lnTo>
                    <a:lnTo>
                      <a:pt x="483727" y="455639"/>
                    </a:lnTo>
                    <a:lnTo>
                      <a:pt x="427553" y="408827"/>
                    </a:lnTo>
                    <a:lnTo>
                      <a:pt x="380740" y="380740"/>
                    </a:lnTo>
                    <a:lnTo>
                      <a:pt x="349532" y="355773"/>
                    </a:lnTo>
                    <a:lnTo>
                      <a:pt x="318324" y="305840"/>
                    </a:lnTo>
                    <a:lnTo>
                      <a:pt x="296478" y="280874"/>
                    </a:lnTo>
                    <a:lnTo>
                      <a:pt x="293357" y="271511"/>
                    </a:lnTo>
                    <a:lnTo>
                      <a:pt x="337049" y="196612"/>
                    </a:lnTo>
                    <a:lnTo>
                      <a:pt x="396345" y="84262"/>
                    </a:lnTo>
                    <a:lnTo>
                      <a:pt x="41819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7" name="Freeform 15">
                <a:extLst>
                  <a:ext uri="{FF2B5EF4-FFF2-40B4-BE49-F238E27FC236}">
                    <a16:creationId xmlns:a16="http://schemas.microsoft.com/office/drawing/2014/main" id="{31166E4B-BFC5-893E-FE28-E65E239E7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264" y="3897702"/>
                <a:ext cx="570072" cy="538068"/>
              </a:xfrm>
              <a:custGeom>
                <a:avLst/>
                <a:gdLst/>
                <a:ahLst/>
                <a:cxnLst>
                  <a:cxn ang="0">
                    <a:pos x="179" y="114"/>
                  </a:cxn>
                  <a:cxn ang="0">
                    <a:pos x="154" y="54"/>
                  </a:cxn>
                  <a:cxn ang="0">
                    <a:pos x="130" y="25"/>
                  </a:cxn>
                  <a:cxn ang="0">
                    <a:pos x="110" y="9"/>
                  </a:cxn>
                  <a:cxn ang="0">
                    <a:pos x="82" y="0"/>
                  </a:cxn>
                  <a:cxn ang="0">
                    <a:pos x="49" y="4"/>
                  </a:cxn>
                  <a:cxn ang="0">
                    <a:pos x="16" y="29"/>
                  </a:cxn>
                  <a:cxn ang="0">
                    <a:pos x="4" y="65"/>
                  </a:cxn>
                  <a:cxn ang="0">
                    <a:pos x="0" y="119"/>
                  </a:cxn>
                  <a:cxn ang="0">
                    <a:pos x="16" y="192"/>
                  </a:cxn>
                  <a:cxn ang="0">
                    <a:pos x="53" y="232"/>
                  </a:cxn>
                  <a:cxn ang="0">
                    <a:pos x="94" y="265"/>
                  </a:cxn>
                  <a:cxn ang="0">
                    <a:pos x="126" y="269"/>
                  </a:cxn>
                  <a:cxn ang="0">
                    <a:pos x="163" y="244"/>
                  </a:cxn>
                  <a:cxn ang="0">
                    <a:pos x="179" y="188"/>
                  </a:cxn>
                  <a:cxn ang="0">
                    <a:pos x="183" y="147"/>
                  </a:cxn>
                  <a:cxn ang="0">
                    <a:pos x="244" y="159"/>
                  </a:cxn>
                  <a:cxn ang="0">
                    <a:pos x="268" y="167"/>
                  </a:cxn>
                  <a:cxn ang="0">
                    <a:pos x="285" y="151"/>
                  </a:cxn>
                  <a:cxn ang="0">
                    <a:pos x="276" y="131"/>
                  </a:cxn>
                  <a:cxn ang="0">
                    <a:pos x="231" y="131"/>
                  </a:cxn>
                  <a:cxn ang="0">
                    <a:pos x="179" y="114"/>
                  </a:cxn>
                </a:cxnLst>
                <a:rect l="0" t="0" r="r" b="b"/>
                <a:pathLst>
                  <a:path w="285" h="269">
                    <a:moveTo>
                      <a:pt x="179" y="114"/>
                    </a:moveTo>
                    <a:lnTo>
                      <a:pt x="154" y="54"/>
                    </a:lnTo>
                    <a:lnTo>
                      <a:pt x="130" y="25"/>
                    </a:lnTo>
                    <a:lnTo>
                      <a:pt x="110" y="9"/>
                    </a:lnTo>
                    <a:lnTo>
                      <a:pt x="82" y="0"/>
                    </a:lnTo>
                    <a:lnTo>
                      <a:pt x="49" y="4"/>
                    </a:lnTo>
                    <a:lnTo>
                      <a:pt x="16" y="29"/>
                    </a:lnTo>
                    <a:lnTo>
                      <a:pt x="4" y="65"/>
                    </a:lnTo>
                    <a:lnTo>
                      <a:pt x="0" y="119"/>
                    </a:lnTo>
                    <a:lnTo>
                      <a:pt x="16" y="192"/>
                    </a:lnTo>
                    <a:lnTo>
                      <a:pt x="53" y="232"/>
                    </a:lnTo>
                    <a:lnTo>
                      <a:pt x="94" y="265"/>
                    </a:lnTo>
                    <a:lnTo>
                      <a:pt x="126" y="269"/>
                    </a:lnTo>
                    <a:lnTo>
                      <a:pt x="163" y="244"/>
                    </a:lnTo>
                    <a:lnTo>
                      <a:pt x="179" y="188"/>
                    </a:lnTo>
                    <a:lnTo>
                      <a:pt x="183" y="147"/>
                    </a:lnTo>
                    <a:lnTo>
                      <a:pt x="244" y="159"/>
                    </a:lnTo>
                    <a:lnTo>
                      <a:pt x="268" y="167"/>
                    </a:lnTo>
                    <a:lnTo>
                      <a:pt x="285" y="151"/>
                    </a:lnTo>
                    <a:lnTo>
                      <a:pt x="276" y="131"/>
                    </a:lnTo>
                    <a:lnTo>
                      <a:pt x="231" y="131"/>
                    </a:lnTo>
                    <a:lnTo>
                      <a:pt x="179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" name="Freeform 16">
                <a:extLst>
                  <a:ext uri="{FF2B5EF4-FFF2-40B4-BE49-F238E27FC236}">
                    <a16:creationId xmlns:a16="http://schemas.microsoft.com/office/drawing/2014/main" id="{53D135F1-35A1-A383-C85E-C326F7907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286" y="4479774"/>
                <a:ext cx="418053" cy="90811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2" y="24"/>
                  </a:cxn>
                  <a:cxn ang="0">
                    <a:pos x="37" y="4"/>
                  </a:cxn>
                  <a:cxn ang="0">
                    <a:pos x="87" y="0"/>
                  </a:cxn>
                  <a:cxn ang="0">
                    <a:pos x="128" y="16"/>
                  </a:cxn>
                  <a:cxn ang="0">
                    <a:pos x="164" y="68"/>
                  </a:cxn>
                  <a:cxn ang="0">
                    <a:pos x="185" y="141"/>
                  </a:cxn>
                  <a:cxn ang="0">
                    <a:pos x="206" y="229"/>
                  </a:cxn>
                  <a:cxn ang="0">
                    <a:pos x="209" y="317"/>
                  </a:cxn>
                  <a:cxn ang="0">
                    <a:pos x="197" y="386"/>
                  </a:cxn>
                  <a:cxn ang="0">
                    <a:pos x="181" y="422"/>
                  </a:cxn>
                  <a:cxn ang="0">
                    <a:pos x="140" y="450"/>
                  </a:cxn>
                  <a:cxn ang="0">
                    <a:pos x="82" y="454"/>
                  </a:cxn>
                  <a:cxn ang="0">
                    <a:pos x="50" y="430"/>
                  </a:cxn>
                  <a:cxn ang="0">
                    <a:pos x="33" y="386"/>
                  </a:cxn>
                  <a:cxn ang="0">
                    <a:pos x="33" y="354"/>
                  </a:cxn>
                  <a:cxn ang="0">
                    <a:pos x="54" y="313"/>
                  </a:cxn>
                  <a:cxn ang="0">
                    <a:pos x="58" y="266"/>
                  </a:cxn>
                  <a:cxn ang="0">
                    <a:pos x="58" y="213"/>
                  </a:cxn>
                  <a:cxn ang="0">
                    <a:pos x="45" y="144"/>
                  </a:cxn>
                  <a:cxn ang="0">
                    <a:pos x="17" y="112"/>
                  </a:cxn>
                  <a:cxn ang="0">
                    <a:pos x="0" y="72"/>
                  </a:cxn>
                </a:cxnLst>
                <a:rect l="0" t="0" r="r" b="b"/>
                <a:pathLst>
                  <a:path w="209" h="454">
                    <a:moveTo>
                      <a:pt x="0" y="72"/>
                    </a:moveTo>
                    <a:lnTo>
                      <a:pt x="12" y="24"/>
                    </a:lnTo>
                    <a:lnTo>
                      <a:pt x="37" y="4"/>
                    </a:lnTo>
                    <a:lnTo>
                      <a:pt x="87" y="0"/>
                    </a:lnTo>
                    <a:lnTo>
                      <a:pt x="128" y="16"/>
                    </a:lnTo>
                    <a:lnTo>
                      <a:pt x="164" y="68"/>
                    </a:lnTo>
                    <a:lnTo>
                      <a:pt x="185" y="141"/>
                    </a:lnTo>
                    <a:lnTo>
                      <a:pt x="206" y="229"/>
                    </a:lnTo>
                    <a:lnTo>
                      <a:pt x="209" y="317"/>
                    </a:lnTo>
                    <a:lnTo>
                      <a:pt x="197" y="386"/>
                    </a:lnTo>
                    <a:lnTo>
                      <a:pt x="181" y="422"/>
                    </a:lnTo>
                    <a:lnTo>
                      <a:pt x="140" y="450"/>
                    </a:lnTo>
                    <a:lnTo>
                      <a:pt x="82" y="454"/>
                    </a:lnTo>
                    <a:lnTo>
                      <a:pt x="50" y="430"/>
                    </a:lnTo>
                    <a:lnTo>
                      <a:pt x="33" y="386"/>
                    </a:lnTo>
                    <a:lnTo>
                      <a:pt x="33" y="354"/>
                    </a:lnTo>
                    <a:lnTo>
                      <a:pt x="54" y="313"/>
                    </a:lnTo>
                    <a:lnTo>
                      <a:pt x="58" y="266"/>
                    </a:lnTo>
                    <a:lnTo>
                      <a:pt x="58" y="213"/>
                    </a:lnTo>
                    <a:lnTo>
                      <a:pt x="45" y="144"/>
                    </a:lnTo>
                    <a:lnTo>
                      <a:pt x="17" y="11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DA27A64B-D55C-3D22-73CF-BC32EF25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305" y="4351758"/>
                <a:ext cx="998124" cy="386049"/>
              </a:xfrm>
              <a:custGeom>
                <a:avLst/>
                <a:gdLst/>
                <a:ahLst/>
                <a:cxnLst>
                  <a:cxn ang="0">
                    <a:pos x="20" y="78"/>
                  </a:cxn>
                  <a:cxn ang="0">
                    <a:pos x="0" y="106"/>
                  </a:cxn>
                  <a:cxn ang="0">
                    <a:pos x="20" y="131"/>
                  </a:cxn>
                  <a:cxn ang="0">
                    <a:pos x="56" y="143"/>
                  </a:cxn>
                  <a:cxn ang="0">
                    <a:pos x="137" y="172"/>
                  </a:cxn>
                  <a:cxn ang="0">
                    <a:pos x="197" y="193"/>
                  </a:cxn>
                  <a:cxn ang="0">
                    <a:pos x="234" y="193"/>
                  </a:cxn>
                  <a:cxn ang="0">
                    <a:pos x="273" y="181"/>
                  </a:cxn>
                  <a:cxn ang="0">
                    <a:pos x="350" y="127"/>
                  </a:cxn>
                  <a:cxn ang="0">
                    <a:pos x="399" y="90"/>
                  </a:cxn>
                  <a:cxn ang="0">
                    <a:pos x="426" y="70"/>
                  </a:cxn>
                  <a:cxn ang="0">
                    <a:pos x="467" y="62"/>
                  </a:cxn>
                  <a:cxn ang="0">
                    <a:pos x="495" y="58"/>
                  </a:cxn>
                  <a:cxn ang="0">
                    <a:pos x="499" y="25"/>
                  </a:cxn>
                  <a:cxn ang="0">
                    <a:pos x="483" y="0"/>
                  </a:cxn>
                  <a:cxn ang="0">
                    <a:pos x="438" y="17"/>
                  </a:cxn>
                  <a:cxn ang="0">
                    <a:pos x="411" y="50"/>
                  </a:cxn>
                  <a:cxn ang="0">
                    <a:pos x="346" y="90"/>
                  </a:cxn>
                  <a:cxn ang="0">
                    <a:pos x="285" y="143"/>
                  </a:cxn>
                  <a:cxn ang="0">
                    <a:pos x="238" y="168"/>
                  </a:cxn>
                  <a:cxn ang="0">
                    <a:pos x="193" y="168"/>
                  </a:cxn>
                  <a:cxn ang="0">
                    <a:pos x="121" y="131"/>
                  </a:cxn>
                  <a:cxn ang="0">
                    <a:pos x="64" y="90"/>
                  </a:cxn>
                  <a:cxn ang="0">
                    <a:pos x="20" y="78"/>
                  </a:cxn>
                </a:cxnLst>
                <a:rect l="0" t="0" r="r" b="b"/>
                <a:pathLst>
                  <a:path w="499" h="193">
                    <a:moveTo>
                      <a:pt x="20" y="78"/>
                    </a:moveTo>
                    <a:lnTo>
                      <a:pt x="0" y="106"/>
                    </a:lnTo>
                    <a:lnTo>
                      <a:pt x="20" y="131"/>
                    </a:lnTo>
                    <a:lnTo>
                      <a:pt x="56" y="143"/>
                    </a:lnTo>
                    <a:lnTo>
                      <a:pt x="137" y="172"/>
                    </a:lnTo>
                    <a:lnTo>
                      <a:pt x="197" y="193"/>
                    </a:lnTo>
                    <a:lnTo>
                      <a:pt x="234" y="193"/>
                    </a:lnTo>
                    <a:lnTo>
                      <a:pt x="273" y="181"/>
                    </a:lnTo>
                    <a:lnTo>
                      <a:pt x="350" y="127"/>
                    </a:lnTo>
                    <a:lnTo>
                      <a:pt x="399" y="90"/>
                    </a:lnTo>
                    <a:lnTo>
                      <a:pt x="426" y="70"/>
                    </a:lnTo>
                    <a:lnTo>
                      <a:pt x="467" y="62"/>
                    </a:lnTo>
                    <a:lnTo>
                      <a:pt x="495" y="58"/>
                    </a:lnTo>
                    <a:lnTo>
                      <a:pt x="499" y="25"/>
                    </a:lnTo>
                    <a:lnTo>
                      <a:pt x="483" y="0"/>
                    </a:lnTo>
                    <a:lnTo>
                      <a:pt x="438" y="17"/>
                    </a:lnTo>
                    <a:lnTo>
                      <a:pt x="411" y="50"/>
                    </a:lnTo>
                    <a:lnTo>
                      <a:pt x="346" y="90"/>
                    </a:lnTo>
                    <a:lnTo>
                      <a:pt x="285" y="143"/>
                    </a:lnTo>
                    <a:lnTo>
                      <a:pt x="238" y="168"/>
                    </a:lnTo>
                    <a:lnTo>
                      <a:pt x="193" y="168"/>
                    </a:lnTo>
                    <a:lnTo>
                      <a:pt x="121" y="131"/>
                    </a:lnTo>
                    <a:lnTo>
                      <a:pt x="64" y="90"/>
                    </a:ln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D814D9D3-53BB-100F-7747-5D59FC06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314" y="5249874"/>
                <a:ext cx="496062" cy="98212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" y="0"/>
                  </a:cxn>
                  <a:cxn ang="0">
                    <a:pos x="0" y="32"/>
                  </a:cxn>
                  <a:cxn ang="0">
                    <a:pos x="16" y="68"/>
                  </a:cxn>
                  <a:cxn ang="0">
                    <a:pos x="106" y="92"/>
                  </a:cxn>
                  <a:cxn ang="0">
                    <a:pos x="146" y="116"/>
                  </a:cxn>
                  <a:cxn ang="0">
                    <a:pos x="179" y="164"/>
                  </a:cxn>
                  <a:cxn ang="0">
                    <a:pos x="187" y="196"/>
                  </a:cxn>
                  <a:cxn ang="0">
                    <a:pos x="179" y="233"/>
                  </a:cxn>
                  <a:cxn ang="0">
                    <a:pos x="138" y="294"/>
                  </a:cxn>
                  <a:cxn ang="0">
                    <a:pos x="106" y="358"/>
                  </a:cxn>
                  <a:cxn ang="0">
                    <a:pos x="94" y="406"/>
                  </a:cxn>
                  <a:cxn ang="0">
                    <a:pos x="82" y="434"/>
                  </a:cxn>
                  <a:cxn ang="0">
                    <a:pos x="89" y="450"/>
                  </a:cxn>
                  <a:cxn ang="0">
                    <a:pos x="114" y="455"/>
                  </a:cxn>
                  <a:cxn ang="0">
                    <a:pos x="154" y="462"/>
                  </a:cxn>
                  <a:cxn ang="0">
                    <a:pos x="203" y="491"/>
                  </a:cxn>
                  <a:cxn ang="0">
                    <a:pos x="216" y="487"/>
                  </a:cxn>
                  <a:cxn ang="0">
                    <a:pos x="248" y="458"/>
                  </a:cxn>
                  <a:cxn ang="0">
                    <a:pos x="244" y="446"/>
                  </a:cxn>
                  <a:cxn ang="0">
                    <a:pos x="191" y="438"/>
                  </a:cxn>
                  <a:cxn ang="0">
                    <a:pos x="126" y="430"/>
                  </a:cxn>
                  <a:cxn ang="0">
                    <a:pos x="118" y="422"/>
                  </a:cxn>
                  <a:cxn ang="0">
                    <a:pos x="130" y="362"/>
                  </a:cxn>
                  <a:cxn ang="0">
                    <a:pos x="166" y="309"/>
                  </a:cxn>
                  <a:cxn ang="0">
                    <a:pos x="203" y="262"/>
                  </a:cxn>
                  <a:cxn ang="0">
                    <a:pos x="219" y="209"/>
                  </a:cxn>
                  <a:cxn ang="0">
                    <a:pos x="219" y="172"/>
                  </a:cxn>
                  <a:cxn ang="0">
                    <a:pos x="203" y="132"/>
                  </a:cxn>
                  <a:cxn ang="0">
                    <a:pos x="175" y="88"/>
                  </a:cxn>
                  <a:cxn ang="0">
                    <a:pos x="142" y="56"/>
                  </a:cxn>
                  <a:cxn ang="0">
                    <a:pos x="82" y="20"/>
                  </a:cxn>
                  <a:cxn ang="0">
                    <a:pos x="40" y="0"/>
                  </a:cxn>
                </a:cxnLst>
                <a:rect l="0" t="0" r="r" b="b"/>
                <a:pathLst>
                  <a:path w="248" h="491">
                    <a:moveTo>
                      <a:pt x="40" y="0"/>
                    </a:moveTo>
                    <a:lnTo>
                      <a:pt x="4" y="0"/>
                    </a:lnTo>
                    <a:lnTo>
                      <a:pt x="0" y="32"/>
                    </a:lnTo>
                    <a:lnTo>
                      <a:pt x="16" y="68"/>
                    </a:lnTo>
                    <a:lnTo>
                      <a:pt x="106" y="92"/>
                    </a:lnTo>
                    <a:lnTo>
                      <a:pt x="146" y="116"/>
                    </a:lnTo>
                    <a:lnTo>
                      <a:pt x="179" y="164"/>
                    </a:lnTo>
                    <a:lnTo>
                      <a:pt x="187" y="196"/>
                    </a:lnTo>
                    <a:lnTo>
                      <a:pt x="179" y="233"/>
                    </a:lnTo>
                    <a:lnTo>
                      <a:pt x="138" y="294"/>
                    </a:lnTo>
                    <a:lnTo>
                      <a:pt x="106" y="358"/>
                    </a:lnTo>
                    <a:lnTo>
                      <a:pt x="94" y="406"/>
                    </a:lnTo>
                    <a:lnTo>
                      <a:pt x="82" y="434"/>
                    </a:lnTo>
                    <a:lnTo>
                      <a:pt x="89" y="450"/>
                    </a:lnTo>
                    <a:lnTo>
                      <a:pt x="114" y="455"/>
                    </a:lnTo>
                    <a:lnTo>
                      <a:pt x="154" y="462"/>
                    </a:lnTo>
                    <a:lnTo>
                      <a:pt x="203" y="491"/>
                    </a:lnTo>
                    <a:lnTo>
                      <a:pt x="216" y="487"/>
                    </a:lnTo>
                    <a:lnTo>
                      <a:pt x="248" y="458"/>
                    </a:lnTo>
                    <a:lnTo>
                      <a:pt x="244" y="446"/>
                    </a:lnTo>
                    <a:lnTo>
                      <a:pt x="191" y="438"/>
                    </a:lnTo>
                    <a:lnTo>
                      <a:pt x="126" y="430"/>
                    </a:lnTo>
                    <a:lnTo>
                      <a:pt x="118" y="422"/>
                    </a:lnTo>
                    <a:lnTo>
                      <a:pt x="130" y="362"/>
                    </a:lnTo>
                    <a:lnTo>
                      <a:pt x="166" y="309"/>
                    </a:lnTo>
                    <a:lnTo>
                      <a:pt x="203" y="262"/>
                    </a:lnTo>
                    <a:lnTo>
                      <a:pt x="219" y="209"/>
                    </a:lnTo>
                    <a:lnTo>
                      <a:pt x="219" y="172"/>
                    </a:lnTo>
                    <a:lnTo>
                      <a:pt x="203" y="132"/>
                    </a:lnTo>
                    <a:lnTo>
                      <a:pt x="175" y="88"/>
                    </a:lnTo>
                    <a:lnTo>
                      <a:pt x="142" y="56"/>
                    </a:lnTo>
                    <a:lnTo>
                      <a:pt x="82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4C1B828C-A111-5D55-45CA-C2808D97F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280" y="5249874"/>
                <a:ext cx="298038" cy="1076136"/>
              </a:xfrm>
              <a:custGeom>
                <a:avLst/>
                <a:gdLst/>
                <a:ahLst/>
                <a:cxnLst>
                  <a:cxn ang="0">
                    <a:pos x="63" y="68"/>
                  </a:cxn>
                  <a:cxn ang="0">
                    <a:pos x="87" y="12"/>
                  </a:cxn>
                  <a:cxn ang="0">
                    <a:pos x="112" y="0"/>
                  </a:cxn>
                  <a:cxn ang="0">
                    <a:pos x="149" y="12"/>
                  </a:cxn>
                  <a:cxn ang="0">
                    <a:pos x="149" y="44"/>
                  </a:cxn>
                  <a:cxn ang="0">
                    <a:pos x="117" y="80"/>
                  </a:cxn>
                  <a:cxn ang="0">
                    <a:pos x="79" y="128"/>
                  </a:cxn>
                  <a:cxn ang="0">
                    <a:pos x="54" y="193"/>
                  </a:cxn>
                  <a:cxn ang="0">
                    <a:pos x="42" y="237"/>
                  </a:cxn>
                  <a:cxn ang="0">
                    <a:pos x="46" y="297"/>
                  </a:cxn>
                  <a:cxn ang="0">
                    <a:pos x="71" y="341"/>
                  </a:cxn>
                  <a:cxn ang="0">
                    <a:pos x="104" y="397"/>
                  </a:cxn>
                  <a:cxn ang="0">
                    <a:pos x="133" y="441"/>
                  </a:cxn>
                  <a:cxn ang="0">
                    <a:pos x="133" y="473"/>
                  </a:cxn>
                  <a:cxn ang="0">
                    <a:pos x="117" y="485"/>
                  </a:cxn>
                  <a:cxn ang="0">
                    <a:pos x="87" y="490"/>
                  </a:cxn>
                  <a:cxn ang="0">
                    <a:pos x="50" y="514"/>
                  </a:cxn>
                  <a:cxn ang="0">
                    <a:pos x="21" y="538"/>
                  </a:cxn>
                  <a:cxn ang="0">
                    <a:pos x="5" y="530"/>
                  </a:cxn>
                  <a:cxn ang="0">
                    <a:pos x="0" y="485"/>
                  </a:cxn>
                  <a:cxn ang="0">
                    <a:pos x="9" y="470"/>
                  </a:cxn>
                  <a:cxn ang="0">
                    <a:pos x="38" y="461"/>
                  </a:cxn>
                  <a:cxn ang="0">
                    <a:pos x="79" y="458"/>
                  </a:cxn>
                  <a:cxn ang="0">
                    <a:pos x="100" y="453"/>
                  </a:cxn>
                  <a:cxn ang="0">
                    <a:pos x="96" y="441"/>
                  </a:cxn>
                  <a:cxn ang="0">
                    <a:pos x="79" y="397"/>
                  </a:cxn>
                  <a:cxn ang="0">
                    <a:pos x="38" y="341"/>
                  </a:cxn>
                  <a:cxn ang="0">
                    <a:pos x="17" y="300"/>
                  </a:cxn>
                  <a:cxn ang="0">
                    <a:pos x="0" y="269"/>
                  </a:cxn>
                  <a:cxn ang="0">
                    <a:pos x="5" y="224"/>
                  </a:cxn>
                  <a:cxn ang="0">
                    <a:pos x="17" y="180"/>
                  </a:cxn>
                  <a:cxn ang="0">
                    <a:pos x="38" y="120"/>
                  </a:cxn>
                  <a:cxn ang="0">
                    <a:pos x="63" y="68"/>
                  </a:cxn>
                </a:cxnLst>
                <a:rect l="0" t="0" r="r" b="b"/>
                <a:pathLst>
                  <a:path w="149" h="538">
                    <a:moveTo>
                      <a:pt x="63" y="68"/>
                    </a:moveTo>
                    <a:lnTo>
                      <a:pt x="87" y="12"/>
                    </a:lnTo>
                    <a:lnTo>
                      <a:pt x="112" y="0"/>
                    </a:lnTo>
                    <a:lnTo>
                      <a:pt x="149" y="12"/>
                    </a:lnTo>
                    <a:lnTo>
                      <a:pt x="149" y="44"/>
                    </a:lnTo>
                    <a:lnTo>
                      <a:pt x="117" y="80"/>
                    </a:lnTo>
                    <a:lnTo>
                      <a:pt x="79" y="128"/>
                    </a:lnTo>
                    <a:lnTo>
                      <a:pt x="54" y="193"/>
                    </a:lnTo>
                    <a:lnTo>
                      <a:pt x="42" y="237"/>
                    </a:lnTo>
                    <a:lnTo>
                      <a:pt x="46" y="297"/>
                    </a:lnTo>
                    <a:lnTo>
                      <a:pt x="71" y="341"/>
                    </a:lnTo>
                    <a:lnTo>
                      <a:pt x="104" y="397"/>
                    </a:lnTo>
                    <a:lnTo>
                      <a:pt x="133" y="441"/>
                    </a:lnTo>
                    <a:lnTo>
                      <a:pt x="133" y="473"/>
                    </a:lnTo>
                    <a:lnTo>
                      <a:pt x="117" y="485"/>
                    </a:lnTo>
                    <a:lnTo>
                      <a:pt x="87" y="490"/>
                    </a:lnTo>
                    <a:lnTo>
                      <a:pt x="50" y="514"/>
                    </a:lnTo>
                    <a:lnTo>
                      <a:pt x="21" y="538"/>
                    </a:lnTo>
                    <a:lnTo>
                      <a:pt x="5" y="530"/>
                    </a:lnTo>
                    <a:lnTo>
                      <a:pt x="0" y="485"/>
                    </a:lnTo>
                    <a:lnTo>
                      <a:pt x="9" y="470"/>
                    </a:lnTo>
                    <a:lnTo>
                      <a:pt x="38" y="461"/>
                    </a:lnTo>
                    <a:lnTo>
                      <a:pt x="79" y="458"/>
                    </a:lnTo>
                    <a:lnTo>
                      <a:pt x="100" y="453"/>
                    </a:lnTo>
                    <a:lnTo>
                      <a:pt x="96" y="441"/>
                    </a:lnTo>
                    <a:lnTo>
                      <a:pt x="79" y="397"/>
                    </a:lnTo>
                    <a:lnTo>
                      <a:pt x="38" y="341"/>
                    </a:lnTo>
                    <a:lnTo>
                      <a:pt x="17" y="300"/>
                    </a:lnTo>
                    <a:lnTo>
                      <a:pt x="0" y="269"/>
                    </a:lnTo>
                    <a:lnTo>
                      <a:pt x="5" y="224"/>
                    </a:lnTo>
                    <a:lnTo>
                      <a:pt x="17" y="180"/>
                    </a:lnTo>
                    <a:lnTo>
                      <a:pt x="38" y="120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12" name="Gruppe 42">
                <a:extLst>
                  <a:ext uri="{FF2B5EF4-FFF2-40B4-BE49-F238E27FC236}">
                    <a16:creationId xmlns:a16="http://schemas.microsoft.com/office/drawing/2014/main" id="{24EDB5E4-6497-349E-BDFD-5F8D5490B8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340398" y="4177734"/>
                <a:ext cx="797863" cy="1515072"/>
                <a:chOff x="2741902" y="2972337"/>
                <a:chExt cx="221628" cy="420854"/>
              </a:xfrm>
            </p:grpSpPr>
            <p:sp>
              <p:nvSpPr>
                <p:cNvPr id="15" name="Freeform 6">
                  <a:extLst>
                    <a:ext uri="{FF2B5EF4-FFF2-40B4-BE49-F238E27FC236}">
                      <a16:creationId xmlns:a16="http://schemas.microsoft.com/office/drawing/2014/main" id="{7E4E760A-F350-B745-0407-557120400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3130" y="2982338"/>
                  <a:ext cx="165354" cy="332710"/>
                </a:xfrm>
                <a:custGeom>
                  <a:avLst/>
                  <a:gdLst/>
                  <a:ahLst/>
                  <a:cxnLst>
                    <a:cxn ang="0">
                      <a:pos x="61" y="121"/>
                    </a:cxn>
                    <a:cxn ang="0">
                      <a:pos x="45" y="93"/>
                    </a:cxn>
                    <a:cxn ang="0">
                      <a:pos x="4" y="33"/>
                    </a:cxn>
                    <a:cxn ang="0">
                      <a:pos x="49" y="12"/>
                    </a:cxn>
                    <a:cxn ang="0">
                      <a:pos x="126" y="0"/>
                    </a:cxn>
                    <a:cxn ang="0">
                      <a:pos x="159" y="4"/>
                    </a:cxn>
                    <a:cxn ang="0">
                      <a:pos x="134" y="61"/>
                    </a:cxn>
                    <a:cxn ang="0">
                      <a:pos x="114" y="105"/>
                    </a:cxn>
                    <a:cxn ang="0">
                      <a:pos x="114" y="125"/>
                    </a:cxn>
                    <a:cxn ang="0">
                      <a:pos x="163" y="149"/>
                    </a:cxn>
                    <a:cxn ang="0">
                      <a:pos x="211" y="193"/>
                    </a:cxn>
                    <a:cxn ang="0">
                      <a:pos x="232" y="250"/>
                    </a:cxn>
                    <a:cxn ang="0">
                      <a:pos x="248" y="310"/>
                    </a:cxn>
                    <a:cxn ang="0">
                      <a:pos x="248" y="382"/>
                    </a:cxn>
                    <a:cxn ang="0">
                      <a:pos x="220" y="451"/>
                    </a:cxn>
                    <a:cxn ang="0">
                      <a:pos x="183" y="483"/>
                    </a:cxn>
                    <a:cxn ang="0">
                      <a:pos x="114" y="499"/>
                    </a:cxn>
                    <a:cxn ang="0">
                      <a:pos x="49" y="479"/>
                    </a:cxn>
                    <a:cxn ang="0">
                      <a:pos x="12" y="434"/>
                    </a:cxn>
                    <a:cxn ang="0">
                      <a:pos x="0" y="375"/>
                    </a:cxn>
                    <a:cxn ang="0">
                      <a:pos x="4" y="297"/>
                    </a:cxn>
                    <a:cxn ang="0">
                      <a:pos x="37" y="205"/>
                    </a:cxn>
                    <a:cxn ang="0">
                      <a:pos x="61" y="165"/>
                    </a:cxn>
                    <a:cxn ang="0">
                      <a:pos x="61" y="121"/>
                    </a:cxn>
                  </a:cxnLst>
                  <a:rect l="0" t="0" r="r" b="b"/>
                  <a:pathLst>
                    <a:path w="248" h="499">
                      <a:moveTo>
                        <a:pt x="61" y="121"/>
                      </a:moveTo>
                      <a:lnTo>
                        <a:pt x="45" y="93"/>
                      </a:lnTo>
                      <a:lnTo>
                        <a:pt x="4" y="33"/>
                      </a:lnTo>
                      <a:lnTo>
                        <a:pt x="49" y="12"/>
                      </a:lnTo>
                      <a:lnTo>
                        <a:pt x="126" y="0"/>
                      </a:lnTo>
                      <a:lnTo>
                        <a:pt x="159" y="4"/>
                      </a:lnTo>
                      <a:lnTo>
                        <a:pt x="134" y="61"/>
                      </a:lnTo>
                      <a:lnTo>
                        <a:pt x="114" y="105"/>
                      </a:lnTo>
                      <a:lnTo>
                        <a:pt x="114" y="125"/>
                      </a:lnTo>
                      <a:lnTo>
                        <a:pt x="163" y="149"/>
                      </a:lnTo>
                      <a:lnTo>
                        <a:pt x="211" y="193"/>
                      </a:lnTo>
                      <a:lnTo>
                        <a:pt x="232" y="250"/>
                      </a:lnTo>
                      <a:lnTo>
                        <a:pt x="248" y="310"/>
                      </a:lnTo>
                      <a:lnTo>
                        <a:pt x="248" y="382"/>
                      </a:lnTo>
                      <a:lnTo>
                        <a:pt x="220" y="451"/>
                      </a:lnTo>
                      <a:lnTo>
                        <a:pt x="183" y="483"/>
                      </a:lnTo>
                      <a:lnTo>
                        <a:pt x="114" y="499"/>
                      </a:lnTo>
                      <a:lnTo>
                        <a:pt x="49" y="479"/>
                      </a:lnTo>
                      <a:lnTo>
                        <a:pt x="12" y="434"/>
                      </a:lnTo>
                      <a:lnTo>
                        <a:pt x="0" y="375"/>
                      </a:lnTo>
                      <a:lnTo>
                        <a:pt x="4" y="297"/>
                      </a:lnTo>
                      <a:lnTo>
                        <a:pt x="37" y="205"/>
                      </a:lnTo>
                      <a:lnTo>
                        <a:pt x="61" y="165"/>
                      </a:lnTo>
                      <a:lnTo>
                        <a:pt x="61" y="12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6" name="Freeform 7">
                  <a:extLst>
                    <a:ext uri="{FF2B5EF4-FFF2-40B4-BE49-F238E27FC236}">
                      <a16:creationId xmlns:a16="http://schemas.microsoft.com/office/drawing/2014/main" id="{30BA74F7-8B58-B6C8-D82A-2CEDD4C2BD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41902" y="2972337"/>
                  <a:ext cx="221628" cy="420854"/>
                </a:xfrm>
                <a:custGeom>
                  <a:avLst/>
                  <a:gdLst/>
                  <a:ahLst/>
                  <a:cxnLst>
                    <a:cxn ang="0">
                      <a:pos x="118" y="116"/>
                    </a:cxn>
                    <a:cxn ang="0">
                      <a:pos x="154" y="28"/>
                    </a:cxn>
                    <a:cxn ang="0">
                      <a:pos x="102" y="32"/>
                    </a:cxn>
                    <a:cxn ang="0">
                      <a:pos x="53" y="44"/>
                    </a:cxn>
                    <a:cxn ang="0">
                      <a:pos x="41" y="59"/>
                    </a:cxn>
                    <a:cxn ang="0">
                      <a:pos x="74" y="104"/>
                    </a:cxn>
                    <a:cxn ang="0">
                      <a:pos x="86" y="136"/>
                    </a:cxn>
                    <a:cxn ang="0">
                      <a:pos x="86" y="173"/>
                    </a:cxn>
                    <a:cxn ang="0">
                      <a:pos x="65" y="229"/>
                    </a:cxn>
                    <a:cxn ang="0">
                      <a:pos x="37" y="285"/>
                    </a:cxn>
                    <a:cxn ang="0">
                      <a:pos x="20" y="341"/>
                    </a:cxn>
                    <a:cxn ang="0">
                      <a:pos x="29" y="385"/>
                    </a:cxn>
                    <a:cxn ang="0">
                      <a:pos x="37" y="429"/>
                    </a:cxn>
                    <a:cxn ang="0">
                      <a:pos x="57" y="458"/>
                    </a:cxn>
                    <a:cxn ang="0">
                      <a:pos x="89" y="485"/>
                    </a:cxn>
                    <a:cxn ang="0">
                      <a:pos x="130" y="497"/>
                    </a:cxn>
                    <a:cxn ang="0">
                      <a:pos x="163" y="494"/>
                    </a:cxn>
                    <a:cxn ang="0">
                      <a:pos x="208" y="478"/>
                    </a:cxn>
                    <a:cxn ang="0">
                      <a:pos x="236" y="429"/>
                    </a:cxn>
                    <a:cxn ang="0">
                      <a:pos x="244" y="385"/>
                    </a:cxn>
                    <a:cxn ang="0">
                      <a:pos x="252" y="329"/>
                    </a:cxn>
                    <a:cxn ang="0">
                      <a:pos x="236" y="277"/>
                    </a:cxn>
                    <a:cxn ang="0">
                      <a:pos x="223" y="244"/>
                    </a:cxn>
                    <a:cxn ang="0">
                      <a:pos x="203" y="212"/>
                    </a:cxn>
                    <a:cxn ang="0">
                      <a:pos x="175" y="173"/>
                    </a:cxn>
                    <a:cxn ang="0">
                      <a:pos x="134" y="156"/>
                    </a:cxn>
                    <a:cxn ang="0">
                      <a:pos x="134" y="140"/>
                    </a:cxn>
                    <a:cxn ang="0">
                      <a:pos x="151" y="136"/>
                    </a:cxn>
                    <a:cxn ang="0">
                      <a:pos x="183" y="156"/>
                    </a:cxn>
                    <a:cxn ang="0">
                      <a:pos x="208" y="180"/>
                    </a:cxn>
                    <a:cxn ang="0">
                      <a:pos x="236" y="208"/>
                    </a:cxn>
                    <a:cxn ang="0">
                      <a:pos x="252" y="253"/>
                    </a:cxn>
                    <a:cxn ang="0">
                      <a:pos x="268" y="289"/>
                    </a:cxn>
                    <a:cxn ang="0">
                      <a:pos x="277" y="345"/>
                    </a:cxn>
                    <a:cxn ang="0">
                      <a:pos x="273" y="402"/>
                    </a:cxn>
                    <a:cxn ang="0">
                      <a:pos x="260" y="449"/>
                    </a:cxn>
                    <a:cxn ang="0">
                      <a:pos x="232" y="490"/>
                    </a:cxn>
                    <a:cxn ang="0">
                      <a:pos x="203" y="510"/>
                    </a:cxn>
                    <a:cxn ang="0">
                      <a:pos x="154" y="522"/>
                    </a:cxn>
                    <a:cxn ang="0">
                      <a:pos x="106" y="526"/>
                    </a:cxn>
                    <a:cxn ang="0">
                      <a:pos x="57" y="497"/>
                    </a:cxn>
                    <a:cxn ang="0">
                      <a:pos x="25" y="461"/>
                    </a:cxn>
                    <a:cxn ang="0">
                      <a:pos x="8" y="429"/>
                    </a:cxn>
                    <a:cxn ang="0">
                      <a:pos x="0" y="390"/>
                    </a:cxn>
                    <a:cxn ang="0">
                      <a:pos x="8" y="329"/>
                    </a:cxn>
                    <a:cxn ang="0">
                      <a:pos x="12" y="285"/>
                    </a:cxn>
                    <a:cxn ang="0">
                      <a:pos x="41" y="237"/>
                    </a:cxn>
                    <a:cxn ang="0">
                      <a:pos x="57" y="184"/>
                    </a:cxn>
                    <a:cxn ang="0">
                      <a:pos x="65" y="152"/>
                    </a:cxn>
                    <a:cxn ang="0">
                      <a:pos x="61" y="136"/>
                    </a:cxn>
                    <a:cxn ang="0">
                      <a:pos x="45" y="100"/>
                    </a:cxn>
                    <a:cxn ang="0">
                      <a:pos x="25" y="80"/>
                    </a:cxn>
                    <a:cxn ang="0">
                      <a:pos x="0" y="48"/>
                    </a:cxn>
                    <a:cxn ang="0">
                      <a:pos x="12" y="36"/>
                    </a:cxn>
                    <a:cxn ang="0">
                      <a:pos x="69" y="24"/>
                    </a:cxn>
                    <a:cxn ang="0">
                      <a:pos x="110" y="12"/>
                    </a:cxn>
                    <a:cxn ang="0">
                      <a:pos x="166" y="3"/>
                    </a:cxn>
                    <a:cxn ang="0">
                      <a:pos x="191" y="0"/>
                    </a:cxn>
                    <a:cxn ang="0">
                      <a:pos x="187" y="32"/>
                    </a:cxn>
                    <a:cxn ang="0">
                      <a:pos x="163" y="68"/>
                    </a:cxn>
                    <a:cxn ang="0">
                      <a:pos x="118" y="116"/>
                    </a:cxn>
                  </a:cxnLst>
                  <a:rect l="0" t="0" r="r" b="b"/>
                  <a:pathLst>
                    <a:path w="277" h="526">
                      <a:moveTo>
                        <a:pt x="118" y="116"/>
                      </a:moveTo>
                      <a:lnTo>
                        <a:pt x="154" y="28"/>
                      </a:lnTo>
                      <a:lnTo>
                        <a:pt x="102" y="32"/>
                      </a:lnTo>
                      <a:lnTo>
                        <a:pt x="53" y="44"/>
                      </a:lnTo>
                      <a:lnTo>
                        <a:pt x="41" y="59"/>
                      </a:lnTo>
                      <a:lnTo>
                        <a:pt x="74" y="104"/>
                      </a:lnTo>
                      <a:lnTo>
                        <a:pt x="86" y="136"/>
                      </a:lnTo>
                      <a:lnTo>
                        <a:pt x="86" y="173"/>
                      </a:lnTo>
                      <a:lnTo>
                        <a:pt x="65" y="229"/>
                      </a:lnTo>
                      <a:lnTo>
                        <a:pt x="37" y="285"/>
                      </a:lnTo>
                      <a:lnTo>
                        <a:pt x="20" y="341"/>
                      </a:lnTo>
                      <a:lnTo>
                        <a:pt x="29" y="385"/>
                      </a:lnTo>
                      <a:lnTo>
                        <a:pt x="37" y="429"/>
                      </a:lnTo>
                      <a:lnTo>
                        <a:pt x="57" y="458"/>
                      </a:lnTo>
                      <a:lnTo>
                        <a:pt x="89" y="485"/>
                      </a:lnTo>
                      <a:lnTo>
                        <a:pt x="130" y="497"/>
                      </a:lnTo>
                      <a:lnTo>
                        <a:pt x="163" y="494"/>
                      </a:lnTo>
                      <a:lnTo>
                        <a:pt x="208" y="478"/>
                      </a:lnTo>
                      <a:lnTo>
                        <a:pt x="236" y="429"/>
                      </a:lnTo>
                      <a:lnTo>
                        <a:pt x="244" y="385"/>
                      </a:lnTo>
                      <a:lnTo>
                        <a:pt x="252" y="329"/>
                      </a:lnTo>
                      <a:lnTo>
                        <a:pt x="236" y="277"/>
                      </a:lnTo>
                      <a:lnTo>
                        <a:pt x="223" y="244"/>
                      </a:lnTo>
                      <a:lnTo>
                        <a:pt x="203" y="212"/>
                      </a:lnTo>
                      <a:lnTo>
                        <a:pt x="175" y="173"/>
                      </a:lnTo>
                      <a:lnTo>
                        <a:pt x="134" y="156"/>
                      </a:lnTo>
                      <a:lnTo>
                        <a:pt x="134" y="140"/>
                      </a:lnTo>
                      <a:lnTo>
                        <a:pt x="151" y="136"/>
                      </a:lnTo>
                      <a:lnTo>
                        <a:pt x="183" y="156"/>
                      </a:lnTo>
                      <a:lnTo>
                        <a:pt x="208" y="180"/>
                      </a:lnTo>
                      <a:lnTo>
                        <a:pt x="236" y="208"/>
                      </a:lnTo>
                      <a:lnTo>
                        <a:pt x="252" y="253"/>
                      </a:lnTo>
                      <a:lnTo>
                        <a:pt x="268" y="289"/>
                      </a:lnTo>
                      <a:lnTo>
                        <a:pt x="277" y="345"/>
                      </a:lnTo>
                      <a:lnTo>
                        <a:pt x="273" y="402"/>
                      </a:lnTo>
                      <a:lnTo>
                        <a:pt x="260" y="449"/>
                      </a:lnTo>
                      <a:lnTo>
                        <a:pt x="232" y="490"/>
                      </a:lnTo>
                      <a:lnTo>
                        <a:pt x="203" y="510"/>
                      </a:lnTo>
                      <a:lnTo>
                        <a:pt x="154" y="522"/>
                      </a:lnTo>
                      <a:lnTo>
                        <a:pt x="106" y="526"/>
                      </a:lnTo>
                      <a:lnTo>
                        <a:pt x="57" y="497"/>
                      </a:lnTo>
                      <a:lnTo>
                        <a:pt x="25" y="461"/>
                      </a:lnTo>
                      <a:lnTo>
                        <a:pt x="8" y="429"/>
                      </a:lnTo>
                      <a:lnTo>
                        <a:pt x="0" y="390"/>
                      </a:lnTo>
                      <a:lnTo>
                        <a:pt x="8" y="329"/>
                      </a:lnTo>
                      <a:lnTo>
                        <a:pt x="12" y="285"/>
                      </a:lnTo>
                      <a:lnTo>
                        <a:pt x="41" y="237"/>
                      </a:lnTo>
                      <a:lnTo>
                        <a:pt x="57" y="184"/>
                      </a:lnTo>
                      <a:lnTo>
                        <a:pt x="65" y="152"/>
                      </a:lnTo>
                      <a:lnTo>
                        <a:pt x="61" y="136"/>
                      </a:lnTo>
                      <a:lnTo>
                        <a:pt x="45" y="100"/>
                      </a:lnTo>
                      <a:lnTo>
                        <a:pt x="25" y="80"/>
                      </a:lnTo>
                      <a:lnTo>
                        <a:pt x="0" y="48"/>
                      </a:lnTo>
                      <a:lnTo>
                        <a:pt x="12" y="36"/>
                      </a:lnTo>
                      <a:lnTo>
                        <a:pt x="69" y="24"/>
                      </a:lnTo>
                      <a:lnTo>
                        <a:pt x="110" y="12"/>
                      </a:lnTo>
                      <a:lnTo>
                        <a:pt x="166" y="3"/>
                      </a:lnTo>
                      <a:lnTo>
                        <a:pt x="191" y="0"/>
                      </a:lnTo>
                      <a:lnTo>
                        <a:pt x="187" y="32"/>
                      </a:lnTo>
                      <a:lnTo>
                        <a:pt x="163" y="68"/>
                      </a:lnTo>
                      <a:lnTo>
                        <a:pt x="11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cxnSp>
              <p:nvCxnSpPr>
                <p:cNvPr id="17" name="Lige forbindelse 16">
                  <a:extLst>
                    <a:ext uri="{FF2B5EF4-FFF2-40B4-BE49-F238E27FC236}">
                      <a16:creationId xmlns:a16="http://schemas.microsoft.com/office/drawing/2014/main" id="{B62037AA-62DF-2C63-A27B-E62CC9DD55D6}"/>
                    </a:ext>
                  </a:extLst>
                </p:cNvPr>
                <p:cNvCxnSpPr/>
                <p:nvPr/>
              </p:nvCxnSpPr>
              <p:spPr bwMode="auto">
                <a:xfrm>
                  <a:off x="2833915" y="3058885"/>
                  <a:ext cx="23918" cy="36192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1D6E4963-280B-EBF1-5A4E-0C9D1157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299" y="4517781"/>
                <a:ext cx="960120" cy="386049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0" y="50"/>
                  </a:cxn>
                  <a:cxn ang="0">
                    <a:pos x="12" y="86"/>
                  </a:cxn>
                  <a:cxn ang="0">
                    <a:pos x="49" y="107"/>
                  </a:cxn>
                  <a:cxn ang="0">
                    <a:pos x="113" y="136"/>
                  </a:cxn>
                  <a:cxn ang="0">
                    <a:pos x="193" y="173"/>
                  </a:cxn>
                  <a:cxn ang="0">
                    <a:pos x="270" y="193"/>
                  </a:cxn>
                  <a:cxn ang="0">
                    <a:pos x="290" y="193"/>
                  </a:cxn>
                  <a:cxn ang="0">
                    <a:pos x="322" y="165"/>
                  </a:cxn>
                  <a:cxn ang="0">
                    <a:pos x="363" y="119"/>
                  </a:cxn>
                  <a:cxn ang="0">
                    <a:pos x="403" y="83"/>
                  </a:cxn>
                  <a:cxn ang="0">
                    <a:pos x="471" y="50"/>
                  </a:cxn>
                  <a:cxn ang="0">
                    <a:pos x="480" y="25"/>
                  </a:cxn>
                  <a:cxn ang="0">
                    <a:pos x="471" y="0"/>
                  </a:cxn>
                  <a:cxn ang="0">
                    <a:pos x="444" y="12"/>
                  </a:cxn>
                  <a:cxn ang="0">
                    <a:pos x="407" y="45"/>
                  </a:cxn>
                  <a:cxn ang="0">
                    <a:pos x="363" y="83"/>
                  </a:cxn>
                  <a:cxn ang="0">
                    <a:pos x="302" y="148"/>
                  </a:cxn>
                  <a:cxn ang="0">
                    <a:pos x="274" y="165"/>
                  </a:cxn>
                  <a:cxn ang="0">
                    <a:pos x="242" y="160"/>
                  </a:cxn>
                  <a:cxn ang="0">
                    <a:pos x="169" y="128"/>
                  </a:cxn>
                  <a:cxn ang="0">
                    <a:pos x="97" y="83"/>
                  </a:cxn>
                  <a:cxn ang="0">
                    <a:pos x="56" y="50"/>
                  </a:cxn>
                  <a:cxn ang="0">
                    <a:pos x="12" y="37"/>
                  </a:cxn>
                </a:cxnLst>
                <a:rect l="0" t="0" r="r" b="b"/>
                <a:pathLst>
                  <a:path w="480" h="193">
                    <a:moveTo>
                      <a:pt x="12" y="37"/>
                    </a:moveTo>
                    <a:lnTo>
                      <a:pt x="0" y="50"/>
                    </a:lnTo>
                    <a:lnTo>
                      <a:pt x="12" y="86"/>
                    </a:lnTo>
                    <a:lnTo>
                      <a:pt x="49" y="107"/>
                    </a:lnTo>
                    <a:lnTo>
                      <a:pt x="113" y="136"/>
                    </a:lnTo>
                    <a:lnTo>
                      <a:pt x="193" y="173"/>
                    </a:lnTo>
                    <a:lnTo>
                      <a:pt x="270" y="193"/>
                    </a:lnTo>
                    <a:lnTo>
                      <a:pt x="290" y="193"/>
                    </a:lnTo>
                    <a:lnTo>
                      <a:pt x="322" y="165"/>
                    </a:lnTo>
                    <a:lnTo>
                      <a:pt x="363" y="119"/>
                    </a:lnTo>
                    <a:lnTo>
                      <a:pt x="403" y="83"/>
                    </a:lnTo>
                    <a:lnTo>
                      <a:pt x="471" y="50"/>
                    </a:lnTo>
                    <a:lnTo>
                      <a:pt x="480" y="25"/>
                    </a:lnTo>
                    <a:lnTo>
                      <a:pt x="471" y="0"/>
                    </a:lnTo>
                    <a:lnTo>
                      <a:pt x="444" y="12"/>
                    </a:lnTo>
                    <a:lnTo>
                      <a:pt x="407" y="45"/>
                    </a:lnTo>
                    <a:lnTo>
                      <a:pt x="363" y="83"/>
                    </a:lnTo>
                    <a:lnTo>
                      <a:pt x="302" y="148"/>
                    </a:lnTo>
                    <a:lnTo>
                      <a:pt x="274" y="165"/>
                    </a:lnTo>
                    <a:lnTo>
                      <a:pt x="242" y="160"/>
                    </a:lnTo>
                    <a:lnTo>
                      <a:pt x="169" y="128"/>
                    </a:lnTo>
                    <a:lnTo>
                      <a:pt x="97" y="83"/>
                    </a:lnTo>
                    <a:lnTo>
                      <a:pt x="56" y="50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Tekstboks 30">
                <a:extLst>
                  <a:ext uri="{FF2B5EF4-FFF2-40B4-BE49-F238E27FC236}">
                    <a16:creationId xmlns:a16="http://schemas.microsoft.com/office/drawing/2014/main" id="{7963E982-5796-FF4B-0584-E0FA2B0FBF4A}"/>
                  </a:ext>
                </a:extLst>
              </p:cNvPr>
              <p:cNvSpPr txBox="1"/>
              <p:nvPr/>
            </p:nvSpPr>
            <p:spPr>
              <a:xfrm>
                <a:off x="4462984" y="4789717"/>
                <a:ext cx="5501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€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711200"/>
          </a:xfrm>
          <a:solidFill>
            <a:srgbClr val="FFFFFF"/>
          </a:solidFill>
        </p:spPr>
        <p:txBody>
          <a:bodyPr/>
          <a:lstStyle/>
          <a:p>
            <a:r>
              <a:rPr lang="en-GB" sz="3000" dirty="0"/>
              <a:t>Timeline for trading electrical energy in EU</a:t>
            </a:r>
          </a:p>
        </p:txBody>
      </p:sp>
      <p:grpSp>
        <p:nvGrpSpPr>
          <p:cNvPr id="3" name="Gruppe 64"/>
          <p:cNvGrpSpPr/>
          <p:nvPr/>
        </p:nvGrpSpPr>
        <p:grpSpPr>
          <a:xfrm>
            <a:off x="928904" y="4933816"/>
            <a:ext cx="8958337" cy="400110"/>
            <a:chOff x="928904" y="4800815"/>
            <a:chExt cx="8958337" cy="400110"/>
          </a:xfrm>
        </p:grpSpPr>
        <p:cxnSp>
          <p:nvCxnSpPr>
            <p:cNvPr id="7" name="Lige pilforbindelse 6"/>
            <p:cNvCxnSpPr/>
            <p:nvPr/>
          </p:nvCxnSpPr>
          <p:spPr bwMode="auto">
            <a:xfrm>
              <a:off x="928904" y="5015841"/>
              <a:ext cx="811348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" name="Tekstboks 8"/>
            <p:cNvSpPr txBox="1"/>
            <p:nvPr/>
          </p:nvSpPr>
          <p:spPr>
            <a:xfrm>
              <a:off x="8998856" y="4800815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tx1"/>
                  </a:solidFill>
                </a:rPr>
                <a:t>Time</a:t>
              </a:r>
            </a:p>
          </p:txBody>
        </p:sp>
      </p:grpSp>
      <p:grpSp>
        <p:nvGrpSpPr>
          <p:cNvPr id="4" name="Gruppe 52"/>
          <p:cNvGrpSpPr/>
          <p:nvPr/>
        </p:nvGrpSpPr>
        <p:grpSpPr>
          <a:xfrm>
            <a:off x="4960519" y="4519761"/>
            <a:ext cx="3886788" cy="2250107"/>
            <a:chOff x="4960519" y="4386760"/>
            <a:chExt cx="3886788" cy="2250107"/>
          </a:xfrm>
        </p:grpSpPr>
        <p:grpSp>
          <p:nvGrpSpPr>
            <p:cNvPr id="6" name="Gruppe 35"/>
            <p:cNvGrpSpPr/>
            <p:nvPr/>
          </p:nvGrpSpPr>
          <p:grpSpPr>
            <a:xfrm>
              <a:off x="5146920" y="4896397"/>
              <a:ext cx="3483974" cy="266700"/>
              <a:chOff x="5146920" y="4214239"/>
              <a:chExt cx="3483974" cy="266700"/>
            </a:xfrm>
          </p:grpSpPr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5146920" y="4226939"/>
                <a:ext cx="0" cy="25400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8630894" y="4214239"/>
                <a:ext cx="0" cy="25400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5039854" y="4386760"/>
              <a:ext cx="38074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33CC"/>
                  </a:solidFill>
                </a:rPr>
                <a:t>Day of Operation (D)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 rot="5400000">
              <a:off x="4437459" y="5713697"/>
              <a:ext cx="1446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tx1"/>
                  </a:solidFill>
                </a:rPr>
                <a:t>Midnight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 rot="5400000">
              <a:off x="7906919" y="5713697"/>
              <a:ext cx="1446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tx1"/>
                  </a:solidFill>
                </a:rPr>
                <a:t>Midnight</a:t>
              </a:r>
            </a:p>
          </p:txBody>
        </p:sp>
      </p:grpSp>
      <p:sp>
        <p:nvSpPr>
          <p:cNvPr id="22" name="Tekstboks 21"/>
          <p:cNvSpPr txBox="1"/>
          <p:nvPr/>
        </p:nvSpPr>
        <p:spPr>
          <a:xfrm>
            <a:off x="57849" y="551556"/>
            <a:ext cx="939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33CC"/>
                </a:solidFill>
              </a:rPr>
              <a:t>Day of Operation:</a:t>
            </a:r>
          </a:p>
          <a:p>
            <a:r>
              <a:rPr lang="en-GB" sz="2000" dirty="0">
                <a:solidFill>
                  <a:srgbClr val="0033CC"/>
                </a:solidFill>
              </a:rPr>
              <a:t>The day where the electrical energy is produced and consumed.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57849" y="1143700"/>
            <a:ext cx="9541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Hour of Operation:</a:t>
            </a:r>
          </a:p>
          <a:p>
            <a:r>
              <a:rPr lang="en-GB" sz="2000" dirty="0">
                <a:solidFill>
                  <a:srgbClr val="FF0000"/>
                </a:solidFill>
              </a:rPr>
              <a:t>The hour where the electrical energy is produced and consumed.</a:t>
            </a:r>
          </a:p>
        </p:txBody>
      </p:sp>
      <p:grpSp>
        <p:nvGrpSpPr>
          <p:cNvPr id="8" name="Gruppe 65"/>
          <p:cNvGrpSpPr/>
          <p:nvPr/>
        </p:nvGrpSpPr>
        <p:grpSpPr>
          <a:xfrm>
            <a:off x="58056" y="1886865"/>
            <a:ext cx="9028434" cy="708698"/>
            <a:chOff x="0" y="1886865"/>
            <a:chExt cx="9028434" cy="708698"/>
          </a:xfrm>
        </p:grpSpPr>
        <p:cxnSp>
          <p:nvCxnSpPr>
            <p:cNvPr id="25" name="Lige pilforbindelse 24"/>
            <p:cNvCxnSpPr/>
            <p:nvPr/>
          </p:nvCxnSpPr>
          <p:spPr bwMode="auto">
            <a:xfrm>
              <a:off x="140494" y="2595563"/>
              <a:ext cx="152479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4" name="Tekstboks 43"/>
            <p:cNvSpPr txBox="1"/>
            <p:nvPr/>
          </p:nvSpPr>
          <p:spPr>
            <a:xfrm>
              <a:off x="0" y="1886865"/>
              <a:ext cx="90284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tx1"/>
                  </a:solidFill>
                </a:rPr>
                <a:t>Long-term contracts (physical and financial):</a:t>
              </a:r>
            </a:p>
            <a:p>
              <a:r>
                <a:rPr lang="en-GB" sz="2000" dirty="0">
                  <a:solidFill>
                    <a:schemeClr val="tx1"/>
                  </a:solidFill>
                </a:rPr>
                <a:t>Some days ahead, week-ahead, month-ahead, year(s) ahead</a:t>
              </a:r>
            </a:p>
          </p:txBody>
        </p:sp>
      </p:grpSp>
      <p:grpSp>
        <p:nvGrpSpPr>
          <p:cNvPr id="10" name="Gruppe 66"/>
          <p:cNvGrpSpPr/>
          <p:nvPr/>
        </p:nvGrpSpPr>
        <p:grpSpPr>
          <a:xfrm>
            <a:off x="1103109" y="2757448"/>
            <a:ext cx="2869696" cy="406395"/>
            <a:chOff x="1103109" y="2873830"/>
            <a:chExt cx="2869696" cy="406395"/>
          </a:xfrm>
        </p:grpSpPr>
        <p:cxnSp>
          <p:nvCxnSpPr>
            <p:cNvPr id="46" name="Lige pilforbindelse 45"/>
            <p:cNvCxnSpPr/>
            <p:nvPr/>
          </p:nvCxnSpPr>
          <p:spPr bwMode="auto">
            <a:xfrm>
              <a:off x="1650774" y="3280225"/>
              <a:ext cx="152479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7" name="Tekstboks 46"/>
            <p:cNvSpPr txBox="1"/>
            <p:nvPr/>
          </p:nvSpPr>
          <p:spPr>
            <a:xfrm>
              <a:off x="1103109" y="2873830"/>
              <a:ext cx="2869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tx1"/>
                  </a:solidFill>
                </a:rPr>
                <a:t>Day-ahead trading</a:t>
              </a:r>
            </a:p>
          </p:txBody>
        </p:sp>
      </p:grpSp>
      <p:grpSp>
        <p:nvGrpSpPr>
          <p:cNvPr id="11" name="Gruppe 67"/>
          <p:cNvGrpSpPr/>
          <p:nvPr/>
        </p:nvGrpSpPr>
        <p:grpSpPr>
          <a:xfrm>
            <a:off x="3422650" y="3248686"/>
            <a:ext cx="3090863" cy="400110"/>
            <a:chOff x="3422650" y="3439885"/>
            <a:chExt cx="3090863" cy="400110"/>
          </a:xfrm>
        </p:grpSpPr>
        <p:sp>
          <p:nvSpPr>
            <p:cNvPr id="49" name="Tekstboks 48"/>
            <p:cNvSpPr txBox="1"/>
            <p:nvPr/>
          </p:nvSpPr>
          <p:spPr>
            <a:xfrm>
              <a:off x="3555999" y="3439885"/>
              <a:ext cx="2699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tx1"/>
                  </a:solidFill>
                </a:rPr>
                <a:t>Intra-day trading</a:t>
              </a:r>
            </a:p>
          </p:txBody>
        </p:sp>
        <p:cxnSp>
          <p:nvCxnSpPr>
            <p:cNvPr id="39" name="Lige pilforbindelse 38"/>
            <p:cNvCxnSpPr/>
            <p:nvPr/>
          </p:nvCxnSpPr>
          <p:spPr bwMode="auto">
            <a:xfrm flipV="1">
              <a:off x="3422650" y="3812036"/>
              <a:ext cx="3090863" cy="15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2" name="Gruppe 68"/>
          <p:cNvGrpSpPr/>
          <p:nvPr/>
        </p:nvGrpSpPr>
        <p:grpSpPr>
          <a:xfrm>
            <a:off x="6534374" y="3207247"/>
            <a:ext cx="2771913" cy="707886"/>
            <a:chOff x="6534374" y="3106054"/>
            <a:chExt cx="2771913" cy="707886"/>
          </a:xfrm>
        </p:grpSpPr>
        <p:cxnSp>
          <p:nvCxnSpPr>
            <p:cNvPr id="48" name="Lige pilforbindelse 47"/>
            <p:cNvCxnSpPr/>
            <p:nvPr/>
          </p:nvCxnSpPr>
          <p:spPr bwMode="auto">
            <a:xfrm flipV="1">
              <a:off x="6574631" y="3812762"/>
              <a:ext cx="428626" cy="8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1" name="Tekstboks 50"/>
            <p:cNvSpPr txBox="1"/>
            <p:nvPr/>
          </p:nvSpPr>
          <p:spPr>
            <a:xfrm>
              <a:off x="6534374" y="3106054"/>
              <a:ext cx="27719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F0000"/>
                  </a:solidFill>
                </a:rPr>
                <a:t>Trading balancing</a:t>
              </a:r>
            </a:p>
            <a:p>
              <a:pPr algn="ctr"/>
              <a:r>
                <a:rPr lang="en-GB" sz="2000" dirty="0">
                  <a:solidFill>
                    <a:srgbClr val="FF0000"/>
                  </a:solidFill>
                </a:rPr>
                <a:t>energy with TSO</a:t>
              </a:r>
            </a:p>
          </p:txBody>
        </p:sp>
      </p:grpSp>
      <p:grpSp>
        <p:nvGrpSpPr>
          <p:cNvPr id="14" name="Gruppe 53"/>
          <p:cNvGrpSpPr/>
          <p:nvPr/>
        </p:nvGrpSpPr>
        <p:grpSpPr>
          <a:xfrm>
            <a:off x="5868084" y="5018087"/>
            <a:ext cx="1784603" cy="1214438"/>
            <a:chOff x="5978304" y="4202928"/>
            <a:chExt cx="1784603" cy="1214438"/>
          </a:xfrm>
        </p:grpSpPr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5978304" y="4202928"/>
              <a:ext cx="1784603" cy="1214438"/>
              <a:chOff x="2728" y="3379"/>
              <a:chExt cx="1037" cy="765"/>
            </a:xfrm>
          </p:grpSpPr>
          <p:sp>
            <p:nvSpPr>
              <p:cNvPr id="57" name="Line 19"/>
              <p:cNvSpPr>
                <a:spLocks noChangeShapeType="1"/>
              </p:cNvSpPr>
              <p:nvPr/>
            </p:nvSpPr>
            <p:spPr bwMode="auto">
              <a:xfrm>
                <a:off x="3194" y="3379"/>
                <a:ext cx="0" cy="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" name="Line 20"/>
              <p:cNvSpPr>
                <a:spLocks noChangeShapeType="1"/>
              </p:cNvSpPr>
              <p:nvPr/>
            </p:nvSpPr>
            <p:spPr bwMode="auto">
              <a:xfrm>
                <a:off x="3300" y="3380"/>
                <a:ext cx="0" cy="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" name="Text Box 21"/>
              <p:cNvSpPr txBox="1">
                <a:spLocks noChangeArrowheads="1"/>
              </p:cNvSpPr>
              <p:nvPr/>
            </p:nvSpPr>
            <p:spPr bwMode="auto">
              <a:xfrm>
                <a:off x="2728" y="3504"/>
                <a:ext cx="1037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</a:rPr>
                  <a:t>Example of</a:t>
                </a:r>
              </a:p>
              <a:p>
                <a:pPr algn="ctr"/>
                <a:r>
                  <a:rPr lang="en-GB" sz="2000" dirty="0">
                    <a:solidFill>
                      <a:srgbClr val="FF0000"/>
                    </a:solidFill>
                  </a:rPr>
                  <a:t>Hour of</a:t>
                </a:r>
              </a:p>
              <a:p>
                <a:pPr algn="ctr"/>
                <a:r>
                  <a:rPr lang="en-GB" sz="2000" dirty="0">
                    <a:solidFill>
                      <a:srgbClr val="FF0000"/>
                    </a:solidFill>
                  </a:rPr>
                  <a:t>Operation</a:t>
                </a:r>
              </a:p>
            </p:txBody>
          </p:sp>
        </p:grp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6796088" y="4331493"/>
              <a:ext cx="15954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6" name="Gruppe 61"/>
          <p:cNvGrpSpPr/>
          <p:nvPr/>
        </p:nvGrpSpPr>
        <p:grpSpPr>
          <a:xfrm>
            <a:off x="2394698" y="5033393"/>
            <a:ext cx="2045753" cy="1560100"/>
            <a:chOff x="2394698" y="4900392"/>
            <a:chExt cx="2045753" cy="1560100"/>
          </a:xfrm>
        </p:grpSpPr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3421031" y="4900392"/>
              <a:ext cx="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" name="Tekstboks 63"/>
            <p:cNvSpPr txBox="1"/>
            <p:nvPr/>
          </p:nvSpPr>
          <p:spPr>
            <a:xfrm>
              <a:off x="2394698" y="5137053"/>
              <a:ext cx="20457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Noon D-1: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gate closure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time for spot</a:t>
              </a:r>
            </a:p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trading</a:t>
              </a: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AEDB1F7F-CB9A-48C0-B0DB-ED74354C7644}"/>
              </a:ext>
            </a:extLst>
          </p:cNvPr>
          <p:cNvGrpSpPr/>
          <p:nvPr/>
        </p:nvGrpSpPr>
        <p:grpSpPr>
          <a:xfrm>
            <a:off x="57849" y="3806083"/>
            <a:ext cx="6585098" cy="684866"/>
            <a:chOff x="78936" y="3806083"/>
            <a:chExt cx="6687710" cy="684866"/>
          </a:xfrm>
        </p:grpSpPr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467B956C-7693-4937-B354-D29BEB424270}"/>
                </a:ext>
              </a:extLst>
            </p:cNvPr>
            <p:cNvGrpSpPr/>
            <p:nvPr/>
          </p:nvGrpSpPr>
          <p:grpSpPr>
            <a:xfrm>
              <a:off x="78936" y="4197277"/>
              <a:ext cx="6687710" cy="293672"/>
              <a:chOff x="78936" y="4164025"/>
              <a:chExt cx="6687710" cy="293672"/>
            </a:xfrm>
          </p:grpSpPr>
          <p:sp>
            <p:nvSpPr>
              <p:cNvPr id="27" name="Højre klammeparentes 26">
                <a:extLst>
                  <a:ext uri="{FF2B5EF4-FFF2-40B4-BE49-F238E27FC236}">
                    <a16:creationId xmlns:a16="http://schemas.microsoft.com/office/drawing/2014/main" id="{6BE29C03-21AF-4370-A31A-663FC0830537}"/>
                  </a:ext>
                </a:extLst>
              </p:cNvPr>
              <p:cNvSpPr/>
              <p:nvPr/>
            </p:nvSpPr>
            <p:spPr bwMode="auto">
              <a:xfrm rot="16200000">
                <a:off x="3294372" y="970348"/>
                <a:ext cx="278597" cy="6665951"/>
              </a:xfrm>
              <a:prstGeom prst="rightBrace">
                <a:avLst/>
              </a:prstGeom>
              <a:noFill/>
              <a:ln w="28575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E92FD8B3-F981-4603-9F68-059E97CB8314}"/>
                  </a:ext>
                </a:extLst>
              </p:cNvPr>
              <p:cNvSpPr/>
              <p:nvPr/>
            </p:nvSpPr>
            <p:spPr bwMode="auto">
              <a:xfrm>
                <a:off x="78936" y="4317075"/>
                <a:ext cx="80283" cy="14062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2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30" name="Lige forbindelse 29">
                <a:extLst>
                  <a:ext uri="{FF2B5EF4-FFF2-40B4-BE49-F238E27FC236}">
                    <a16:creationId xmlns:a16="http://schemas.microsoft.com/office/drawing/2014/main" id="{6F0C82AD-2D78-42E7-8617-A838F2F6DD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9805" y="4302578"/>
                <a:ext cx="139609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2430FC86-4FA5-4BD9-820B-72321902BF8D}"/>
                </a:ext>
              </a:extLst>
            </p:cNvPr>
            <p:cNvSpPr txBox="1"/>
            <p:nvPr/>
          </p:nvSpPr>
          <p:spPr>
            <a:xfrm>
              <a:off x="2219774" y="3806083"/>
              <a:ext cx="2429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CC00CC"/>
                  </a:solidFill>
                </a:rPr>
                <a:t>P</a:t>
              </a:r>
              <a:r>
                <a:rPr lang="en-GB" sz="2000" dirty="0">
                  <a:solidFill>
                    <a:srgbClr val="CC00CC"/>
                  </a:solidFill>
                </a:rPr>
                <a:t>lanning phase</a:t>
              </a:r>
            </a:p>
          </p:txBody>
        </p:sp>
      </p:grp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61BBCD-110D-49FA-BDEE-09AA8099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24" name="Pladsholder til slidenummer 23">
            <a:extLst>
              <a:ext uri="{FF2B5EF4-FFF2-40B4-BE49-F238E27FC236}">
                <a16:creationId xmlns:a16="http://schemas.microsoft.com/office/drawing/2014/main" id="{C2364817-9207-4CC5-8B70-0B20669F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FF2DDF68-7A62-4EA3-8038-9A6BB35D40C0}"/>
              </a:ext>
            </a:extLst>
          </p:cNvPr>
          <p:cNvSpPr/>
          <p:nvPr/>
        </p:nvSpPr>
        <p:spPr bwMode="auto">
          <a:xfrm>
            <a:off x="10886" y="6558197"/>
            <a:ext cx="1687285" cy="29027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3" name="Gruppe 60"/>
          <p:cNvGrpSpPr/>
          <p:nvPr/>
        </p:nvGrpSpPr>
        <p:grpSpPr>
          <a:xfrm>
            <a:off x="1462577" y="4521098"/>
            <a:ext cx="2473014" cy="2248770"/>
            <a:chOff x="1462577" y="4388097"/>
            <a:chExt cx="2473014" cy="2248770"/>
          </a:xfrm>
        </p:grpSpPr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665288" y="4896972"/>
              <a:ext cx="0" cy="254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3" name="Tekstboks 42"/>
            <p:cNvSpPr txBox="1"/>
            <p:nvPr/>
          </p:nvSpPr>
          <p:spPr>
            <a:xfrm>
              <a:off x="2917364" y="4388097"/>
              <a:ext cx="1018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tx1"/>
                  </a:solidFill>
                </a:rPr>
                <a:t>D - 1</a:t>
              </a: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 rot="5400000">
              <a:off x="939517" y="5713697"/>
              <a:ext cx="1446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tx1"/>
                  </a:solidFill>
                </a:rPr>
                <a:t>Midnight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4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65542" y="1354337"/>
            <a:ext cx="957024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800" dirty="0">
                <a:solidFill>
                  <a:srgbClr val="000000"/>
                </a:solidFill>
              </a:rPr>
              <a:t>Appendix 3</a:t>
            </a:r>
          </a:p>
          <a:p>
            <a:pPr algn="ctr"/>
            <a:r>
              <a:rPr lang="en-GB" sz="4800" dirty="0">
                <a:solidFill>
                  <a:srgbClr val="000000"/>
                </a:solidFill>
              </a:rPr>
              <a:t>Terminology and acronyms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6161C3E-7EA3-437D-87E7-F294C5D9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D42DFEC-DAB5-0378-B47A-16FB12328F02}"/>
              </a:ext>
            </a:extLst>
          </p:cNvPr>
          <p:cNvGrpSpPr>
            <a:grpSpLocks noChangeAspect="1"/>
          </p:cNvGrpSpPr>
          <p:nvPr/>
        </p:nvGrpSpPr>
        <p:grpSpPr>
          <a:xfrm>
            <a:off x="3844814" y="4022537"/>
            <a:ext cx="2211705" cy="1628775"/>
            <a:chOff x="4092575" y="4313238"/>
            <a:chExt cx="1843088" cy="135731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D786D95-D56B-FDDA-C57B-87A45AFE4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4327526"/>
              <a:ext cx="1819275" cy="1336675"/>
            </a:xfrm>
            <a:custGeom>
              <a:avLst/>
              <a:gdLst/>
              <a:ahLst/>
              <a:cxnLst>
                <a:cxn ang="0">
                  <a:pos x="56" y="290"/>
                </a:cxn>
                <a:cxn ang="0">
                  <a:pos x="117" y="213"/>
                </a:cxn>
                <a:cxn ang="0">
                  <a:pos x="182" y="127"/>
                </a:cxn>
                <a:cxn ang="0">
                  <a:pos x="275" y="45"/>
                </a:cxn>
                <a:cxn ang="0">
                  <a:pos x="366" y="2"/>
                </a:cxn>
                <a:cxn ang="0">
                  <a:pos x="460" y="25"/>
                </a:cxn>
                <a:cxn ang="0">
                  <a:pos x="595" y="97"/>
                </a:cxn>
                <a:cxn ang="0">
                  <a:pos x="704" y="186"/>
                </a:cxn>
                <a:cxn ang="0">
                  <a:pos x="839" y="168"/>
                </a:cxn>
                <a:cxn ang="0">
                  <a:pos x="973" y="200"/>
                </a:cxn>
                <a:cxn ang="0">
                  <a:pos x="1110" y="270"/>
                </a:cxn>
                <a:cxn ang="0">
                  <a:pos x="1113" y="308"/>
                </a:cxn>
                <a:cxn ang="0">
                  <a:pos x="1119" y="354"/>
                </a:cxn>
                <a:cxn ang="0">
                  <a:pos x="1104" y="393"/>
                </a:cxn>
                <a:cxn ang="0">
                  <a:pos x="1092" y="447"/>
                </a:cxn>
                <a:cxn ang="0">
                  <a:pos x="1029" y="511"/>
                </a:cxn>
                <a:cxn ang="0">
                  <a:pos x="957" y="599"/>
                </a:cxn>
                <a:cxn ang="0">
                  <a:pos x="848" y="701"/>
                </a:cxn>
                <a:cxn ang="0">
                  <a:pos x="778" y="778"/>
                </a:cxn>
                <a:cxn ang="0">
                  <a:pos x="704" y="833"/>
                </a:cxn>
                <a:cxn ang="0">
                  <a:pos x="631" y="767"/>
                </a:cxn>
                <a:cxn ang="0">
                  <a:pos x="544" y="706"/>
                </a:cxn>
                <a:cxn ang="0">
                  <a:pos x="446" y="653"/>
                </a:cxn>
                <a:cxn ang="0">
                  <a:pos x="397" y="610"/>
                </a:cxn>
                <a:cxn ang="0">
                  <a:pos x="351" y="574"/>
                </a:cxn>
                <a:cxn ang="0">
                  <a:pos x="293" y="583"/>
                </a:cxn>
                <a:cxn ang="0">
                  <a:pos x="239" y="567"/>
                </a:cxn>
                <a:cxn ang="0">
                  <a:pos x="160" y="517"/>
                </a:cxn>
                <a:cxn ang="0">
                  <a:pos x="62" y="486"/>
                </a:cxn>
                <a:cxn ang="0">
                  <a:pos x="2" y="483"/>
                </a:cxn>
                <a:cxn ang="0">
                  <a:pos x="24" y="440"/>
                </a:cxn>
                <a:cxn ang="0">
                  <a:pos x="31" y="399"/>
                </a:cxn>
                <a:cxn ang="0">
                  <a:pos x="0" y="351"/>
                </a:cxn>
              </a:cxnLst>
              <a:rect l="0" t="0" r="r" b="b"/>
              <a:pathLst>
                <a:path w="1146" h="842">
                  <a:moveTo>
                    <a:pt x="0" y="351"/>
                  </a:moveTo>
                  <a:lnTo>
                    <a:pt x="56" y="290"/>
                  </a:lnTo>
                  <a:lnTo>
                    <a:pt x="97" y="245"/>
                  </a:lnTo>
                  <a:lnTo>
                    <a:pt x="117" y="213"/>
                  </a:lnTo>
                  <a:lnTo>
                    <a:pt x="149" y="179"/>
                  </a:lnTo>
                  <a:lnTo>
                    <a:pt x="182" y="127"/>
                  </a:lnTo>
                  <a:lnTo>
                    <a:pt x="223" y="84"/>
                  </a:lnTo>
                  <a:lnTo>
                    <a:pt x="275" y="45"/>
                  </a:lnTo>
                  <a:lnTo>
                    <a:pt x="313" y="0"/>
                  </a:lnTo>
                  <a:lnTo>
                    <a:pt x="366" y="2"/>
                  </a:lnTo>
                  <a:lnTo>
                    <a:pt x="406" y="11"/>
                  </a:lnTo>
                  <a:lnTo>
                    <a:pt x="460" y="25"/>
                  </a:lnTo>
                  <a:lnTo>
                    <a:pt x="539" y="68"/>
                  </a:lnTo>
                  <a:lnTo>
                    <a:pt x="595" y="97"/>
                  </a:lnTo>
                  <a:lnTo>
                    <a:pt x="681" y="175"/>
                  </a:lnTo>
                  <a:lnTo>
                    <a:pt x="704" y="186"/>
                  </a:lnTo>
                  <a:lnTo>
                    <a:pt x="760" y="173"/>
                  </a:lnTo>
                  <a:lnTo>
                    <a:pt x="839" y="168"/>
                  </a:lnTo>
                  <a:lnTo>
                    <a:pt x="891" y="177"/>
                  </a:lnTo>
                  <a:lnTo>
                    <a:pt x="973" y="200"/>
                  </a:lnTo>
                  <a:lnTo>
                    <a:pt x="1033" y="227"/>
                  </a:lnTo>
                  <a:lnTo>
                    <a:pt x="1110" y="270"/>
                  </a:lnTo>
                  <a:lnTo>
                    <a:pt x="1146" y="299"/>
                  </a:lnTo>
                  <a:lnTo>
                    <a:pt x="1113" y="308"/>
                  </a:lnTo>
                  <a:lnTo>
                    <a:pt x="1110" y="320"/>
                  </a:lnTo>
                  <a:lnTo>
                    <a:pt x="1119" y="354"/>
                  </a:lnTo>
                  <a:lnTo>
                    <a:pt x="1104" y="381"/>
                  </a:lnTo>
                  <a:lnTo>
                    <a:pt x="1104" y="393"/>
                  </a:lnTo>
                  <a:lnTo>
                    <a:pt x="1124" y="424"/>
                  </a:lnTo>
                  <a:lnTo>
                    <a:pt x="1092" y="447"/>
                  </a:lnTo>
                  <a:lnTo>
                    <a:pt x="1062" y="467"/>
                  </a:lnTo>
                  <a:lnTo>
                    <a:pt x="1029" y="511"/>
                  </a:lnTo>
                  <a:lnTo>
                    <a:pt x="1009" y="542"/>
                  </a:lnTo>
                  <a:lnTo>
                    <a:pt x="957" y="599"/>
                  </a:lnTo>
                  <a:lnTo>
                    <a:pt x="896" y="656"/>
                  </a:lnTo>
                  <a:lnTo>
                    <a:pt x="848" y="701"/>
                  </a:lnTo>
                  <a:lnTo>
                    <a:pt x="817" y="740"/>
                  </a:lnTo>
                  <a:lnTo>
                    <a:pt x="778" y="778"/>
                  </a:lnTo>
                  <a:lnTo>
                    <a:pt x="722" y="842"/>
                  </a:lnTo>
                  <a:lnTo>
                    <a:pt x="704" y="833"/>
                  </a:lnTo>
                  <a:lnTo>
                    <a:pt x="661" y="790"/>
                  </a:lnTo>
                  <a:lnTo>
                    <a:pt x="631" y="767"/>
                  </a:lnTo>
                  <a:lnTo>
                    <a:pt x="609" y="762"/>
                  </a:lnTo>
                  <a:lnTo>
                    <a:pt x="544" y="706"/>
                  </a:lnTo>
                  <a:lnTo>
                    <a:pt x="498" y="676"/>
                  </a:lnTo>
                  <a:lnTo>
                    <a:pt x="446" y="653"/>
                  </a:lnTo>
                  <a:lnTo>
                    <a:pt x="406" y="640"/>
                  </a:lnTo>
                  <a:lnTo>
                    <a:pt x="397" y="610"/>
                  </a:lnTo>
                  <a:lnTo>
                    <a:pt x="377" y="583"/>
                  </a:lnTo>
                  <a:lnTo>
                    <a:pt x="351" y="574"/>
                  </a:lnTo>
                  <a:lnTo>
                    <a:pt x="333" y="571"/>
                  </a:lnTo>
                  <a:lnTo>
                    <a:pt x="293" y="583"/>
                  </a:lnTo>
                  <a:lnTo>
                    <a:pt x="268" y="595"/>
                  </a:lnTo>
                  <a:lnTo>
                    <a:pt x="239" y="567"/>
                  </a:lnTo>
                  <a:lnTo>
                    <a:pt x="198" y="538"/>
                  </a:lnTo>
                  <a:lnTo>
                    <a:pt x="160" y="517"/>
                  </a:lnTo>
                  <a:lnTo>
                    <a:pt x="106" y="499"/>
                  </a:lnTo>
                  <a:lnTo>
                    <a:pt x="62" y="486"/>
                  </a:lnTo>
                  <a:lnTo>
                    <a:pt x="20" y="483"/>
                  </a:lnTo>
                  <a:lnTo>
                    <a:pt x="2" y="483"/>
                  </a:lnTo>
                  <a:lnTo>
                    <a:pt x="9" y="469"/>
                  </a:lnTo>
                  <a:lnTo>
                    <a:pt x="24" y="440"/>
                  </a:lnTo>
                  <a:lnTo>
                    <a:pt x="13" y="413"/>
                  </a:lnTo>
                  <a:lnTo>
                    <a:pt x="31" y="399"/>
                  </a:lnTo>
                  <a:lnTo>
                    <a:pt x="29" y="384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FFF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230894C-A172-999C-1FA0-97A2DE0A2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4816476"/>
              <a:ext cx="1778000" cy="833438"/>
            </a:xfrm>
            <a:custGeom>
              <a:avLst/>
              <a:gdLst/>
              <a:ahLst/>
              <a:cxnLst>
                <a:cxn ang="0">
                  <a:pos x="111" y="85"/>
                </a:cxn>
                <a:cxn ang="0">
                  <a:pos x="271" y="172"/>
                </a:cxn>
                <a:cxn ang="0">
                  <a:pos x="338" y="217"/>
                </a:cxn>
                <a:cxn ang="0">
                  <a:pos x="431" y="238"/>
                </a:cxn>
                <a:cxn ang="0">
                  <a:pos x="480" y="276"/>
                </a:cxn>
                <a:cxn ang="0">
                  <a:pos x="564" y="304"/>
                </a:cxn>
                <a:cxn ang="0">
                  <a:pos x="702" y="386"/>
                </a:cxn>
                <a:cxn ang="0">
                  <a:pos x="770" y="363"/>
                </a:cxn>
                <a:cxn ang="0">
                  <a:pos x="835" y="278"/>
                </a:cxn>
                <a:cxn ang="0">
                  <a:pos x="878" y="231"/>
                </a:cxn>
                <a:cxn ang="0">
                  <a:pos x="926" y="181"/>
                </a:cxn>
                <a:cxn ang="0">
                  <a:pos x="986" y="110"/>
                </a:cxn>
                <a:cxn ang="0">
                  <a:pos x="1020" y="58"/>
                </a:cxn>
                <a:cxn ang="0">
                  <a:pos x="1111" y="0"/>
                </a:cxn>
                <a:cxn ang="0">
                  <a:pos x="1104" y="69"/>
                </a:cxn>
                <a:cxn ang="0">
                  <a:pos x="1120" y="110"/>
                </a:cxn>
                <a:cxn ang="0">
                  <a:pos x="1059" y="162"/>
                </a:cxn>
                <a:cxn ang="0">
                  <a:pos x="1004" y="231"/>
                </a:cxn>
                <a:cxn ang="0">
                  <a:pos x="898" y="340"/>
                </a:cxn>
                <a:cxn ang="0">
                  <a:pos x="817" y="429"/>
                </a:cxn>
                <a:cxn ang="0">
                  <a:pos x="729" y="523"/>
                </a:cxn>
                <a:cxn ang="0">
                  <a:pos x="677" y="495"/>
                </a:cxn>
                <a:cxn ang="0">
                  <a:pos x="609" y="459"/>
                </a:cxn>
                <a:cxn ang="0">
                  <a:pos x="508" y="375"/>
                </a:cxn>
                <a:cxn ang="0">
                  <a:pos x="406" y="329"/>
                </a:cxn>
                <a:cxn ang="0">
                  <a:pos x="373" y="274"/>
                </a:cxn>
                <a:cxn ang="0">
                  <a:pos x="331" y="263"/>
                </a:cxn>
                <a:cxn ang="0">
                  <a:pos x="260" y="285"/>
                </a:cxn>
                <a:cxn ang="0">
                  <a:pos x="207" y="233"/>
                </a:cxn>
                <a:cxn ang="0">
                  <a:pos x="115" y="194"/>
                </a:cxn>
                <a:cxn ang="0">
                  <a:pos x="38" y="176"/>
                </a:cxn>
                <a:cxn ang="0">
                  <a:pos x="0" y="157"/>
                </a:cxn>
                <a:cxn ang="0">
                  <a:pos x="16" y="108"/>
                </a:cxn>
                <a:cxn ang="0">
                  <a:pos x="29" y="73"/>
                </a:cxn>
              </a:cxnLst>
              <a:rect l="0" t="0" r="r" b="b"/>
              <a:pathLst>
                <a:path w="1120" h="525">
                  <a:moveTo>
                    <a:pt x="29" y="73"/>
                  </a:moveTo>
                  <a:lnTo>
                    <a:pt x="111" y="85"/>
                  </a:lnTo>
                  <a:lnTo>
                    <a:pt x="191" y="128"/>
                  </a:lnTo>
                  <a:lnTo>
                    <a:pt x="271" y="172"/>
                  </a:lnTo>
                  <a:lnTo>
                    <a:pt x="318" y="215"/>
                  </a:lnTo>
                  <a:lnTo>
                    <a:pt x="338" y="217"/>
                  </a:lnTo>
                  <a:lnTo>
                    <a:pt x="395" y="217"/>
                  </a:lnTo>
                  <a:lnTo>
                    <a:pt x="431" y="238"/>
                  </a:lnTo>
                  <a:lnTo>
                    <a:pt x="444" y="272"/>
                  </a:lnTo>
                  <a:lnTo>
                    <a:pt x="480" y="276"/>
                  </a:lnTo>
                  <a:lnTo>
                    <a:pt x="522" y="285"/>
                  </a:lnTo>
                  <a:lnTo>
                    <a:pt x="564" y="304"/>
                  </a:lnTo>
                  <a:lnTo>
                    <a:pt x="625" y="340"/>
                  </a:lnTo>
                  <a:lnTo>
                    <a:pt x="702" y="386"/>
                  </a:lnTo>
                  <a:lnTo>
                    <a:pt x="733" y="397"/>
                  </a:lnTo>
                  <a:lnTo>
                    <a:pt x="770" y="363"/>
                  </a:lnTo>
                  <a:lnTo>
                    <a:pt x="822" y="311"/>
                  </a:lnTo>
                  <a:lnTo>
                    <a:pt x="835" y="278"/>
                  </a:lnTo>
                  <a:lnTo>
                    <a:pt x="851" y="247"/>
                  </a:lnTo>
                  <a:lnTo>
                    <a:pt x="878" y="231"/>
                  </a:lnTo>
                  <a:lnTo>
                    <a:pt x="900" y="217"/>
                  </a:lnTo>
                  <a:lnTo>
                    <a:pt x="926" y="181"/>
                  </a:lnTo>
                  <a:lnTo>
                    <a:pt x="959" y="137"/>
                  </a:lnTo>
                  <a:lnTo>
                    <a:pt x="986" y="110"/>
                  </a:lnTo>
                  <a:lnTo>
                    <a:pt x="1007" y="69"/>
                  </a:lnTo>
                  <a:lnTo>
                    <a:pt x="1020" y="58"/>
                  </a:lnTo>
                  <a:lnTo>
                    <a:pt x="1055" y="42"/>
                  </a:lnTo>
                  <a:lnTo>
                    <a:pt x="1111" y="0"/>
                  </a:lnTo>
                  <a:lnTo>
                    <a:pt x="1117" y="44"/>
                  </a:lnTo>
                  <a:lnTo>
                    <a:pt x="1104" y="69"/>
                  </a:lnTo>
                  <a:lnTo>
                    <a:pt x="1104" y="82"/>
                  </a:lnTo>
                  <a:lnTo>
                    <a:pt x="1120" y="110"/>
                  </a:lnTo>
                  <a:lnTo>
                    <a:pt x="1095" y="137"/>
                  </a:lnTo>
                  <a:lnTo>
                    <a:pt x="1059" y="162"/>
                  </a:lnTo>
                  <a:lnTo>
                    <a:pt x="1031" y="197"/>
                  </a:lnTo>
                  <a:lnTo>
                    <a:pt x="1004" y="231"/>
                  </a:lnTo>
                  <a:lnTo>
                    <a:pt x="964" y="281"/>
                  </a:lnTo>
                  <a:lnTo>
                    <a:pt x="898" y="340"/>
                  </a:lnTo>
                  <a:lnTo>
                    <a:pt x="851" y="386"/>
                  </a:lnTo>
                  <a:lnTo>
                    <a:pt x="817" y="429"/>
                  </a:lnTo>
                  <a:lnTo>
                    <a:pt x="770" y="481"/>
                  </a:lnTo>
                  <a:lnTo>
                    <a:pt x="729" y="523"/>
                  </a:lnTo>
                  <a:lnTo>
                    <a:pt x="704" y="525"/>
                  </a:lnTo>
                  <a:lnTo>
                    <a:pt x="677" y="495"/>
                  </a:lnTo>
                  <a:lnTo>
                    <a:pt x="632" y="461"/>
                  </a:lnTo>
                  <a:lnTo>
                    <a:pt x="609" y="459"/>
                  </a:lnTo>
                  <a:lnTo>
                    <a:pt x="560" y="411"/>
                  </a:lnTo>
                  <a:lnTo>
                    <a:pt x="508" y="375"/>
                  </a:lnTo>
                  <a:lnTo>
                    <a:pt x="476" y="356"/>
                  </a:lnTo>
                  <a:lnTo>
                    <a:pt x="406" y="329"/>
                  </a:lnTo>
                  <a:lnTo>
                    <a:pt x="397" y="299"/>
                  </a:lnTo>
                  <a:lnTo>
                    <a:pt x="373" y="274"/>
                  </a:lnTo>
                  <a:lnTo>
                    <a:pt x="350" y="267"/>
                  </a:lnTo>
                  <a:lnTo>
                    <a:pt x="331" y="263"/>
                  </a:lnTo>
                  <a:lnTo>
                    <a:pt x="300" y="269"/>
                  </a:lnTo>
                  <a:lnTo>
                    <a:pt x="260" y="285"/>
                  </a:lnTo>
                  <a:lnTo>
                    <a:pt x="233" y="256"/>
                  </a:lnTo>
                  <a:lnTo>
                    <a:pt x="207" y="233"/>
                  </a:lnTo>
                  <a:lnTo>
                    <a:pt x="180" y="217"/>
                  </a:lnTo>
                  <a:lnTo>
                    <a:pt x="115" y="194"/>
                  </a:lnTo>
                  <a:lnTo>
                    <a:pt x="70" y="176"/>
                  </a:lnTo>
                  <a:lnTo>
                    <a:pt x="38" y="176"/>
                  </a:lnTo>
                  <a:lnTo>
                    <a:pt x="0" y="176"/>
                  </a:lnTo>
                  <a:lnTo>
                    <a:pt x="0" y="157"/>
                  </a:lnTo>
                  <a:lnTo>
                    <a:pt x="27" y="133"/>
                  </a:lnTo>
                  <a:lnTo>
                    <a:pt x="16" y="108"/>
                  </a:lnTo>
                  <a:lnTo>
                    <a:pt x="29" y="91"/>
                  </a:lnTo>
                  <a:lnTo>
                    <a:pt x="29" y="73"/>
                  </a:lnTo>
                  <a:close/>
                </a:path>
              </a:pathLst>
            </a:custGeom>
            <a:solidFill>
              <a:srgbClr val="D2CE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071327B-F831-D069-5DFD-3EE5371A7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4313238"/>
              <a:ext cx="1108075" cy="855663"/>
            </a:xfrm>
            <a:custGeom>
              <a:avLst/>
              <a:gdLst/>
              <a:ahLst/>
              <a:cxnLst>
                <a:cxn ang="0">
                  <a:pos x="370" y="3"/>
                </a:cxn>
                <a:cxn ang="0">
                  <a:pos x="478" y="34"/>
                </a:cxn>
                <a:cxn ang="0">
                  <a:pos x="601" y="98"/>
                </a:cxn>
                <a:cxn ang="0">
                  <a:pos x="695" y="168"/>
                </a:cxn>
                <a:cxn ang="0">
                  <a:pos x="696" y="187"/>
                </a:cxn>
                <a:cxn ang="0">
                  <a:pos x="670" y="172"/>
                </a:cxn>
                <a:cxn ang="0">
                  <a:pos x="583" y="103"/>
                </a:cxn>
                <a:cxn ang="0">
                  <a:pos x="490" y="53"/>
                </a:cxn>
                <a:cxn ang="0">
                  <a:pos x="400" y="19"/>
                </a:cxn>
                <a:cxn ang="0">
                  <a:pos x="330" y="18"/>
                </a:cxn>
                <a:cxn ang="0">
                  <a:pos x="282" y="62"/>
                </a:cxn>
                <a:cxn ang="0">
                  <a:pos x="210" y="127"/>
                </a:cxn>
                <a:cxn ang="0">
                  <a:pos x="170" y="189"/>
                </a:cxn>
                <a:cxn ang="0">
                  <a:pos x="106" y="265"/>
                </a:cxn>
                <a:cxn ang="0">
                  <a:pos x="35" y="339"/>
                </a:cxn>
                <a:cxn ang="0">
                  <a:pos x="20" y="370"/>
                </a:cxn>
                <a:cxn ang="0">
                  <a:pos x="52" y="393"/>
                </a:cxn>
                <a:cxn ang="0">
                  <a:pos x="55" y="414"/>
                </a:cxn>
                <a:cxn ang="0">
                  <a:pos x="40" y="434"/>
                </a:cxn>
                <a:cxn ang="0">
                  <a:pos x="47" y="456"/>
                </a:cxn>
                <a:cxn ang="0">
                  <a:pos x="29" y="478"/>
                </a:cxn>
                <a:cxn ang="0">
                  <a:pos x="61" y="484"/>
                </a:cxn>
                <a:cxn ang="0">
                  <a:pos x="128" y="502"/>
                </a:cxn>
                <a:cxn ang="0">
                  <a:pos x="188" y="539"/>
                </a:cxn>
                <a:cxn ang="0">
                  <a:pos x="76" y="498"/>
                </a:cxn>
                <a:cxn ang="0">
                  <a:pos x="24" y="500"/>
                </a:cxn>
                <a:cxn ang="0">
                  <a:pos x="6" y="489"/>
                </a:cxn>
                <a:cxn ang="0">
                  <a:pos x="23" y="462"/>
                </a:cxn>
                <a:cxn ang="0">
                  <a:pos x="29" y="447"/>
                </a:cxn>
                <a:cxn ang="0">
                  <a:pos x="18" y="426"/>
                </a:cxn>
                <a:cxn ang="0">
                  <a:pos x="32" y="411"/>
                </a:cxn>
                <a:cxn ang="0">
                  <a:pos x="36" y="400"/>
                </a:cxn>
                <a:cxn ang="0">
                  <a:pos x="13" y="378"/>
                </a:cxn>
                <a:cxn ang="0">
                  <a:pos x="2" y="357"/>
                </a:cxn>
                <a:cxn ang="0">
                  <a:pos x="46" y="311"/>
                </a:cxn>
                <a:cxn ang="0">
                  <a:pos x="100" y="253"/>
                </a:cxn>
                <a:cxn ang="0">
                  <a:pos x="122" y="219"/>
                </a:cxn>
                <a:cxn ang="0">
                  <a:pos x="170" y="168"/>
                </a:cxn>
                <a:cxn ang="0">
                  <a:pos x="203" y="121"/>
                </a:cxn>
                <a:cxn ang="0">
                  <a:pos x="262" y="66"/>
                </a:cxn>
                <a:cxn ang="0">
                  <a:pos x="311" y="19"/>
                </a:cxn>
              </a:cxnLst>
              <a:rect l="0" t="0" r="r" b="b"/>
              <a:pathLst>
                <a:path w="698" h="539">
                  <a:moveTo>
                    <a:pt x="328" y="0"/>
                  </a:moveTo>
                  <a:lnTo>
                    <a:pt x="370" y="3"/>
                  </a:lnTo>
                  <a:lnTo>
                    <a:pt x="420" y="12"/>
                  </a:lnTo>
                  <a:lnTo>
                    <a:pt x="478" y="34"/>
                  </a:lnTo>
                  <a:lnTo>
                    <a:pt x="538" y="64"/>
                  </a:lnTo>
                  <a:lnTo>
                    <a:pt x="601" y="98"/>
                  </a:lnTo>
                  <a:lnTo>
                    <a:pt x="654" y="136"/>
                  </a:lnTo>
                  <a:lnTo>
                    <a:pt x="695" y="168"/>
                  </a:lnTo>
                  <a:lnTo>
                    <a:pt x="698" y="179"/>
                  </a:lnTo>
                  <a:lnTo>
                    <a:pt x="696" y="187"/>
                  </a:lnTo>
                  <a:lnTo>
                    <a:pt x="683" y="188"/>
                  </a:lnTo>
                  <a:lnTo>
                    <a:pt x="670" y="172"/>
                  </a:lnTo>
                  <a:lnTo>
                    <a:pt x="627" y="132"/>
                  </a:lnTo>
                  <a:lnTo>
                    <a:pt x="583" y="103"/>
                  </a:lnTo>
                  <a:lnTo>
                    <a:pt x="532" y="73"/>
                  </a:lnTo>
                  <a:lnTo>
                    <a:pt x="490" y="53"/>
                  </a:lnTo>
                  <a:lnTo>
                    <a:pt x="445" y="31"/>
                  </a:lnTo>
                  <a:lnTo>
                    <a:pt x="400" y="19"/>
                  </a:lnTo>
                  <a:lnTo>
                    <a:pt x="356" y="13"/>
                  </a:lnTo>
                  <a:lnTo>
                    <a:pt x="330" y="18"/>
                  </a:lnTo>
                  <a:lnTo>
                    <a:pt x="314" y="28"/>
                  </a:lnTo>
                  <a:lnTo>
                    <a:pt x="282" y="62"/>
                  </a:lnTo>
                  <a:lnTo>
                    <a:pt x="244" y="94"/>
                  </a:lnTo>
                  <a:lnTo>
                    <a:pt x="210" y="127"/>
                  </a:lnTo>
                  <a:lnTo>
                    <a:pt x="188" y="161"/>
                  </a:lnTo>
                  <a:lnTo>
                    <a:pt x="170" y="189"/>
                  </a:lnTo>
                  <a:lnTo>
                    <a:pt x="136" y="224"/>
                  </a:lnTo>
                  <a:lnTo>
                    <a:pt x="106" y="265"/>
                  </a:lnTo>
                  <a:lnTo>
                    <a:pt x="70" y="304"/>
                  </a:lnTo>
                  <a:lnTo>
                    <a:pt x="35" y="339"/>
                  </a:lnTo>
                  <a:lnTo>
                    <a:pt x="20" y="362"/>
                  </a:lnTo>
                  <a:lnTo>
                    <a:pt x="20" y="370"/>
                  </a:lnTo>
                  <a:lnTo>
                    <a:pt x="32" y="380"/>
                  </a:lnTo>
                  <a:lnTo>
                    <a:pt x="52" y="393"/>
                  </a:lnTo>
                  <a:lnTo>
                    <a:pt x="55" y="405"/>
                  </a:lnTo>
                  <a:lnTo>
                    <a:pt x="55" y="414"/>
                  </a:lnTo>
                  <a:lnTo>
                    <a:pt x="40" y="426"/>
                  </a:lnTo>
                  <a:lnTo>
                    <a:pt x="40" y="434"/>
                  </a:lnTo>
                  <a:lnTo>
                    <a:pt x="46" y="440"/>
                  </a:lnTo>
                  <a:lnTo>
                    <a:pt x="47" y="456"/>
                  </a:lnTo>
                  <a:lnTo>
                    <a:pt x="40" y="467"/>
                  </a:lnTo>
                  <a:lnTo>
                    <a:pt x="29" y="478"/>
                  </a:lnTo>
                  <a:lnTo>
                    <a:pt x="29" y="487"/>
                  </a:lnTo>
                  <a:lnTo>
                    <a:pt x="61" y="484"/>
                  </a:lnTo>
                  <a:lnTo>
                    <a:pt x="97" y="492"/>
                  </a:lnTo>
                  <a:lnTo>
                    <a:pt x="128" y="502"/>
                  </a:lnTo>
                  <a:lnTo>
                    <a:pt x="167" y="523"/>
                  </a:lnTo>
                  <a:lnTo>
                    <a:pt x="188" y="539"/>
                  </a:lnTo>
                  <a:lnTo>
                    <a:pt x="118" y="512"/>
                  </a:lnTo>
                  <a:lnTo>
                    <a:pt x="76" y="498"/>
                  </a:lnTo>
                  <a:lnTo>
                    <a:pt x="48" y="496"/>
                  </a:lnTo>
                  <a:lnTo>
                    <a:pt x="24" y="500"/>
                  </a:lnTo>
                  <a:lnTo>
                    <a:pt x="8" y="498"/>
                  </a:lnTo>
                  <a:lnTo>
                    <a:pt x="6" y="489"/>
                  </a:lnTo>
                  <a:lnTo>
                    <a:pt x="11" y="477"/>
                  </a:lnTo>
                  <a:lnTo>
                    <a:pt x="23" y="462"/>
                  </a:lnTo>
                  <a:lnTo>
                    <a:pt x="31" y="453"/>
                  </a:lnTo>
                  <a:lnTo>
                    <a:pt x="29" y="447"/>
                  </a:lnTo>
                  <a:lnTo>
                    <a:pt x="24" y="436"/>
                  </a:lnTo>
                  <a:lnTo>
                    <a:pt x="18" y="426"/>
                  </a:lnTo>
                  <a:lnTo>
                    <a:pt x="22" y="417"/>
                  </a:lnTo>
                  <a:lnTo>
                    <a:pt x="32" y="411"/>
                  </a:lnTo>
                  <a:lnTo>
                    <a:pt x="38" y="408"/>
                  </a:lnTo>
                  <a:lnTo>
                    <a:pt x="36" y="400"/>
                  </a:lnTo>
                  <a:lnTo>
                    <a:pt x="29" y="387"/>
                  </a:lnTo>
                  <a:lnTo>
                    <a:pt x="13" y="378"/>
                  </a:lnTo>
                  <a:lnTo>
                    <a:pt x="0" y="364"/>
                  </a:lnTo>
                  <a:lnTo>
                    <a:pt x="2" y="357"/>
                  </a:lnTo>
                  <a:lnTo>
                    <a:pt x="17" y="338"/>
                  </a:lnTo>
                  <a:lnTo>
                    <a:pt x="46" y="311"/>
                  </a:lnTo>
                  <a:lnTo>
                    <a:pt x="77" y="278"/>
                  </a:lnTo>
                  <a:lnTo>
                    <a:pt x="100" y="253"/>
                  </a:lnTo>
                  <a:lnTo>
                    <a:pt x="115" y="232"/>
                  </a:lnTo>
                  <a:lnTo>
                    <a:pt x="122" y="219"/>
                  </a:lnTo>
                  <a:lnTo>
                    <a:pt x="152" y="194"/>
                  </a:lnTo>
                  <a:lnTo>
                    <a:pt x="170" y="168"/>
                  </a:lnTo>
                  <a:lnTo>
                    <a:pt x="186" y="141"/>
                  </a:lnTo>
                  <a:lnTo>
                    <a:pt x="203" y="121"/>
                  </a:lnTo>
                  <a:lnTo>
                    <a:pt x="231" y="91"/>
                  </a:lnTo>
                  <a:lnTo>
                    <a:pt x="262" y="66"/>
                  </a:lnTo>
                  <a:lnTo>
                    <a:pt x="290" y="40"/>
                  </a:lnTo>
                  <a:lnTo>
                    <a:pt x="311" y="19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8A94797-E757-02CC-EE7E-CFC7AA74C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4400551"/>
              <a:ext cx="179388" cy="9048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59" y="9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2"/>
                </a:cxn>
                <a:cxn ang="0">
                  <a:pos x="75" y="33"/>
                </a:cxn>
                <a:cxn ang="0">
                  <a:pos x="42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1"/>
                </a:cxn>
              </a:cxnLst>
              <a:rect l="0" t="0" r="r" b="b"/>
              <a:pathLst>
                <a:path w="113" h="57">
                  <a:moveTo>
                    <a:pt x="12" y="1"/>
                  </a:moveTo>
                  <a:lnTo>
                    <a:pt x="59" y="9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2"/>
                  </a:lnTo>
                  <a:lnTo>
                    <a:pt x="75" y="33"/>
                  </a:lnTo>
                  <a:lnTo>
                    <a:pt x="42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1E01704-7D3D-5500-FBC1-DC84C82A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4457701"/>
              <a:ext cx="179388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12BDAA1-9D71-55B0-E554-556FDAFD9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4525963"/>
              <a:ext cx="180975" cy="90488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4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6" y="33"/>
                </a:cxn>
                <a:cxn ang="0">
                  <a:pos x="43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3" y="2"/>
                </a:cxn>
              </a:cxnLst>
              <a:rect l="0" t="0" r="r" b="b"/>
              <a:pathLst>
                <a:path w="114" h="57">
                  <a:moveTo>
                    <a:pt x="13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4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6" y="33"/>
                  </a:lnTo>
                  <a:lnTo>
                    <a:pt x="43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26A79CF-4E83-633C-2FD0-A0A860E52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4597401"/>
              <a:ext cx="179388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E84C66D-81AE-D6B1-4A60-6C8F30A8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4662488"/>
              <a:ext cx="180975" cy="90488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4" y="45"/>
                </a:cxn>
                <a:cxn ang="0">
                  <a:pos x="110" y="57"/>
                </a:cxn>
                <a:cxn ang="0">
                  <a:pos x="98" y="52"/>
                </a:cxn>
                <a:cxn ang="0">
                  <a:pos x="76" y="33"/>
                </a:cxn>
                <a:cxn ang="0">
                  <a:pos x="43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3" y="1"/>
                </a:cxn>
              </a:cxnLst>
              <a:rect l="0" t="0" r="r" b="b"/>
              <a:pathLst>
                <a:path w="114" h="57">
                  <a:moveTo>
                    <a:pt x="13" y="1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4" y="45"/>
                  </a:lnTo>
                  <a:lnTo>
                    <a:pt x="110" y="57"/>
                  </a:lnTo>
                  <a:lnTo>
                    <a:pt x="98" y="52"/>
                  </a:lnTo>
                  <a:lnTo>
                    <a:pt x="76" y="33"/>
                  </a:lnTo>
                  <a:lnTo>
                    <a:pt x="43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8FD80EB-6E96-E947-B4DD-F2B5B6880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4732338"/>
              <a:ext cx="180975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4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4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4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71AF39D-75D5-090B-0FFB-A006CBEC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950" y="4819651"/>
              <a:ext cx="127000" cy="714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1" y="8"/>
                </a:cxn>
                <a:cxn ang="0">
                  <a:pos x="66" y="24"/>
                </a:cxn>
                <a:cxn ang="0">
                  <a:pos x="80" y="36"/>
                </a:cxn>
                <a:cxn ang="0">
                  <a:pos x="77" y="45"/>
                </a:cxn>
                <a:cxn ang="0">
                  <a:pos x="68" y="42"/>
                </a:cxn>
                <a:cxn ang="0">
                  <a:pos x="53" y="26"/>
                </a:cxn>
                <a:cxn ang="0">
                  <a:pos x="30" y="16"/>
                </a:cxn>
                <a:cxn ang="0">
                  <a:pos x="8" y="12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1"/>
                </a:cxn>
              </a:cxnLst>
              <a:rect l="0" t="0" r="r" b="b"/>
              <a:pathLst>
                <a:path w="80" h="45">
                  <a:moveTo>
                    <a:pt x="9" y="1"/>
                  </a:moveTo>
                  <a:lnTo>
                    <a:pt x="41" y="8"/>
                  </a:lnTo>
                  <a:lnTo>
                    <a:pt x="66" y="24"/>
                  </a:lnTo>
                  <a:lnTo>
                    <a:pt x="80" y="36"/>
                  </a:lnTo>
                  <a:lnTo>
                    <a:pt x="77" y="45"/>
                  </a:lnTo>
                  <a:lnTo>
                    <a:pt x="68" y="42"/>
                  </a:lnTo>
                  <a:lnTo>
                    <a:pt x="53" y="26"/>
                  </a:lnTo>
                  <a:lnTo>
                    <a:pt x="30" y="16"/>
                  </a:lnTo>
                  <a:lnTo>
                    <a:pt x="8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D1AC77A-84B4-FA7A-2E59-3C2064A25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4791076"/>
              <a:ext cx="125413" cy="714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1" y="8"/>
                </a:cxn>
                <a:cxn ang="0">
                  <a:pos x="65" y="24"/>
                </a:cxn>
                <a:cxn ang="0">
                  <a:pos x="79" y="36"/>
                </a:cxn>
                <a:cxn ang="0">
                  <a:pos x="76" y="45"/>
                </a:cxn>
                <a:cxn ang="0">
                  <a:pos x="68" y="42"/>
                </a:cxn>
                <a:cxn ang="0">
                  <a:pos x="53" y="25"/>
                </a:cxn>
                <a:cxn ang="0">
                  <a:pos x="30" y="16"/>
                </a:cxn>
                <a:cxn ang="0">
                  <a:pos x="7" y="12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1"/>
                </a:cxn>
              </a:cxnLst>
              <a:rect l="0" t="0" r="r" b="b"/>
              <a:pathLst>
                <a:path w="79" h="45">
                  <a:moveTo>
                    <a:pt x="9" y="1"/>
                  </a:moveTo>
                  <a:lnTo>
                    <a:pt x="41" y="8"/>
                  </a:lnTo>
                  <a:lnTo>
                    <a:pt x="65" y="24"/>
                  </a:lnTo>
                  <a:lnTo>
                    <a:pt x="79" y="36"/>
                  </a:lnTo>
                  <a:lnTo>
                    <a:pt x="76" y="45"/>
                  </a:lnTo>
                  <a:lnTo>
                    <a:pt x="68" y="42"/>
                  </a:lnTo>
                  <a:lnTo>
                    <a:pt x="53" y="25"/>
                  </a:lnTo>
                  <a:lnTo>
                    <a:pt x="30" y="16"/>
                  </a:lnTo>
                  <a:lnTo>
                    <a:pt x="7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153C5944-2222-68A6-02DC-87A1E56F1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4730751"/>
              <a:ext cx="125413" cy="714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1" y="8"/>
                </a:cxn>
                <a:cxn ang="0">
                  <a:pos x="66" y="24"/>
                </a:cxn>
                <a:cxn ang="0">
                  <a:pos x="79" y="36"/>
                </a:cxn>
                <a:cxn ang="0">
                  <a:pos x="76" y="45"/>
                </a:cxn>
                <a:cxn ang="0">
                  <a:pos x="68" y="42"/>
                </a:cxn>
                <a:cxn ang="0">
                  <a:pos x="53" y="25"/>
                </a:cxn>
                <a:cxn ang="0">
                  <a:pos x="30" y="15"/>
                </a:cxn>
                <a:cxn ang="0">
                  <a:pos x="7" y="12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9" y="1"/>
                </a:cxn>
              </a:cxnLst>
              <a:rect l="0" t="0" r="r" b="b"/>
              <a:pathLst>
                <a:path w="79" h="45">
                  <a:moveTo>
                    <a:pt x="9" y="1"/>
                  </a:moveTo>
                  <a:lnTo>
                    <a:pt x="41" y="8"/>
                  </a:lnTo>
                  <a:lnTo>
                    <a:pt x="66" y="24"/>
                  </a:lnTo>
                  <a:lnTo>
                    <a:pt x="79" y="36"/>
                  </a:lnTo>
                  <a:lnTo>
                    <a:pt x="76" y="45"/>
                  </a:lnTo>
                  <a:lnTo>
                    <a:pt x="68" y="42"/>
                  </a:lnTo>
                  <a:lnTo>
                    <a:pt x="53" y="25"/>
                  </a:lnTo>
                  <a:lnTo>
                    <a:pt x="30" y="15"/>
                  </a:lnTo>
                  <a:lnTo>
                    <a:pt x="7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0D4CAA49-F569-FDE5-2C8B-FB2C991B2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4648201"/>
              <a:ext cx="179388" cy="9048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2"/>
                </a:cxn>
                <a:cxn ang="0">
                  <a:pos x="75" y="33"/>
                </a:cxn>
                <a:cxn ang="0">
                  <a:pos x="42" y="20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1"/>
                </a:cxn>
              </a:cxnLst>
              <a:rect l="0" t="0" r="r" b="b"/>
              <a:pathLst>
                <a:path w="113" h="57">
                  <a:moveTo>
                    <a:pt x="12" y="1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2"/>
                  </a:lnTo>
                  <a:lnTo>
                    <a:pt x="75" y="33"/>
                  </a:lnTo>
                  <a:lnTo>
                    <a:pt x="42" y="20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69173B5-2977-BC33-E02F-FB6DC92C5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4583113"/>
              <a:ext cx="179388" cy="904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7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7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7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916B692-3DD6-E07F-44DF-A3C25964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4514851"/>
              <a:ext cx="179388" cy="9207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9" y="10"/>
                </a:cxn>
                <a:cxn ang="0">
                  <a:pos x="95" y="30"/>
                </a:cxn>
                <a:cxn ang="0">
                  <a:pos x="113" y="45"/>
                </a:cxn>
                <a:cxn ang="0">
                  <a:pos x="110" y="58"/>
                </a:cxn>
                <a:cxn ang="0">
                  <a:pos x="98" y="53"/>
                </a:cxn>
                <a:cxn ang="0">
                  <a:pos x="75" y="33"/>
                </a:cxn>
                <a:cxn ang="0">
                  <a:pos x="42" y="21"/>
                </a:cxn>
                <a:cxn ang="0">
                  <a:pos x="10" y="15"/>
                </a:cxn>
                <a:cxn ang="0">
                  <a:pos x="0" y="12"/>
                </a:cxn>
                <a:cxn ang="0">
                  <a:pos x="4" y="0"/>
                </a:cxn>
                <a:cxn ang="0">
                  <a:pos x="12" y="2"/>
                </a:cxn>
              </a:cxnLst>
              <a:rect l="0" t="0" r="r" b="b"/>
              <a:pathLst>
                <a:path w="113" h="58">
                  <a:moveTo>
                    <a:pt x="12" y="2"/>
                  </a:moveTo>
                  <a:lnTo>
                    <a:pt x="59" y="10"/>
                  </a:lnTo>
                  <a:lnTo>
                    <a:pt x="95" y="30"/>
                  </a:lnTo>
                  <a:lnTo>
                    <a:pt x="113" y="45"/>
                  </a:lnTo>
                  <a:lnTo>
                    <a:pt x="110" y="58"/>
                  </a:lnTo>
                  <a:lnTo>
                    <a:pt x="98" y="53"/>
                  </a:lnTo>
                  <a:lnTo>
                    <a:pt x="75" y="33"/>
                  </a:lnTo>
                  <a:lnTo>
                    <a:pt x="42" y="21"/>
                  </a:lnTo>
                  <a:lnTo>
                    <a:pt x="10" y="15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9E4B9EB-3340-6444-8634-D000A728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4852988"/>
              <a:ext cx="257175" cy="13017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1" y="14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96" y="12"/>
                </a:cxn>
                <a:cxn ang="0">
                  <a:pos x="134" y="31"/>
                </a:cxn>
                <a:cxn ang="0">
                  <a:pos x="155" y="47"/>
                </a:cxn>
                <a:cxn ang="0">
                  <a:pos x="162" y="56"/>
                </a:cxn>
                <a:cxn ang="0">
                  <a:pos x="161" y="71"/>
                </a:cxn>
                <a:cxn ang="0">
                  <a:pos x="149" y="82"/>
                </a:cxn>
                <a:cxn ang="0">
                  <a:pos x="150" y="68"/>
                </a:cxn>
                <a:cxn ang="0">
                  <a:pos x="147" y="53"/>
                </a:cxn>
                <a:cxn ang="0">
                  <a:pos x="128" y="41"/>
                </a:cxn>
                <a:cxn ang="0">
                  <a:pos x="97" y="23"/>
                </a:cxn>
                <a:cxn ang="0">
                  <a:pos x="68" y="11"/>
                </a:cxn>
                <a:cxn ang="0">
                  <a:pos x="56" y="14"/>
                </a:cxn>
                <a:cxn ang="0">
                  <a:pos x="41" y="29"/>
                </a:cxn>
                <a:cxn ang="0">
                  <a:pos x="22" y="56"/>
                </a:cxn>
                <a:cxn ang="0">
                  <a:pos x="18" y="68"/>
                </a:cxn>
                <a:cxn ang="0">
                  <a:pos x="21" y="78"/>
                </a:cxn>
                <a:cxn ang="0">
                  <a:pos x="18" y="82"/>
                </a:cxn>
                <a:cxn ang="0">
                  <a:pos x="0" y="80"/>
                </a:cxn>
                <a:cxn ang="0">
                  <a:pos x="0" y="70"/>
                </a:cxn>
              </a:cxnLst>
              <a:rect l="0" t="0" r="r" b="b"/>
              <a:pathLst>
                <a:path w="162" h="82">
                  <a:moveTo>
                    <a:pt x="0" y="70"/>
                  </a:moveTo>
                  <a:lnTo>
                    <a:pt x="41" y="1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96" y="12"/>
                  </a:lnTo>
                  <a:lnTo>
                    <a:pt x="134" y="31"/>
                  </a:lnTo>
                  <a:lnTo>
                    <a:pt x="155" y="47"/>
                  </a:lnTo>
                  <a:lnTo>
                    <a:pt x="162" y="56"/>
                  </a:lnTo>
                  <a:lnTo>
                    <a:pt x="161" y="71"/>
                  </a:lnTo>
                  <a:lnTo>
                    <a:pt x="149" y="82"/>
                  </a:lnTo>
                  <a:lnTo>
                    <a:pt x="150" y="68"/>
                  </a:lnTo>
                  <a:lnTo>
                    <a:pt x="147" y="53"/>
                  </a:lnTo>
                  <a:lnTo>
                    <a:pt x="128" y="41"/>
                  </a:lnTo>
                  <a:lnTo>
                    <a:pt x="97" y="23"/>
                  </a:lnTo>
                  <a:lnTo>
                    <a:pt x="68" y="11"/>
                  </a:lnTo>
                  <a:lnTo>
                    <a:pt x="56" y="14"/>
                  </a:lnTo>
                  <a:lnTo>
                    <a:pt x="41" y="29"/>
                  </a:lnTo>
                  <a:lnTo>
                    <a:pt x="22" y="56"/>
                  </a:lnTo>
                  <a:lnTo>
                    <a:pt x="18" y="68"/>
                  </a:lnTo>
                  <a:lnTo>
                    <a:pt x="21" y="78"/>
                  </a:lnTo>
                  <a:lnTo>
                    <a:pt x="18" y="82"/>
                  </a:lnTo>
                  <a:lnTo>
                    <a:pt x="0" y="8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3280B07-77ED-6FB2-0024-B23FC48F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4937126"/>
              <a:ext cx="246063" cy="128588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39" y="26"/>
                </a:cxn>
                <a:cxn ang="0">
                  <a:pos x="117" y="49"/>
                </a:cxn>
                <a:cxn ang="0">
                  <a:pos x="95" y="67"/>
                </a:cxn>
                <a:cxn ang="0">
                  <a:pos x="81" y="66"/>
                </a:cxn>
                <a:cxn ang="0">
                  <a:pos x="49" y="44"/>
                </a:cxn>
                <a:cxn ang="0">
                  <a:pos x="21" y="26"/>
                </a:cxn>
                <a:cxn ang="0">
                  <a:pos x="9" y="15"/>
                </a:cxn>
                <a:cxn ang="0">
                  <a:pos x="0" y="21"/>
                </a:cxn>
                <a:cxn ang="0">
                  <a:pos x="23" y="38"/>
                </a:cxn>
                <a:cxn ang="0">
                  <a:pos x="49" y="54"/>
                </a:cxn>
                <a:cxn ang="0">
                  <a:pos x="74" y="73"/>
                </a:cxn>
                <a:cxn ang="0">
                  <a:pos x="88" y="81"/>
                </a:cxn>
                <a:cxn ang="0">
                  <a:pos x="102" y="81"/>
                </a:cxn>
                <a:cxn ang="0">
                  <a:pos x="113" y="63"/>
                </a:cxn>
                <a:cxn ang="0">
                  <a:pos x="137" y="42"/>
                </a:cxn>
                <a:cxn ang="0">
                  <a:pos x="150" y="32"/>
                </a:cxn>
                <a:cxn ang="0">
                  <a:pos x="155" y="13"/>
                </a:cxn>
                <a:cxn ang="0">
                  <a:pos x="150" y="0"/>
                </a:cxn>
              </a:cxnLst>
              <a:rect l="0" t="0" r="r" b="b"/>
              <a:pathLst>
                <a:path w="155" h="81">
                  <a:moveTo>
                    <a:pt x="150" y="0"/>
                  </a:moveTo>
                  <a:lnTo>
                    <a:pt x="139" y="26"/>
                  </a:lnTo>
                  <a:lnTo>
                    <a:pt x="117" y="49"/>
                  </a:lnTo>
                  <a:lnTo>
                    <a:pt x="95" y="67"/>
                  </a:lnTo>
                  <a:lnTo>
                    <a:pt x="81" y="66"/>
                  </a:lnTo>
                  <a:lnTo>
                    <a:pt x="49" y="44"/>
                  </a:lnTo>
                  <a:lnTo>
                    <a:pt x="21" y="26"/>
                  </a:lnTo>
                  <a:lnTo>
                    <a:pt x="9" y="15"/>
                  </a:lnTo>
                  <a:lnTo>
                    <a:pt x="0" y="21"/>
                  </a:lnTo>
                  <a:lnTo>
                    <a:pt x="23" y="38"/>
                  </a:lnTo>
                  <a:lnTo>
                    <a:pt x="49" y="54"/>
                  </a:lnTo>
                  <a:lnTo>
                    <a:pt x="74" y="73"/>
                  </a:lnTo>
                  <a:lnTo>
                    <a:pt x="88" y="81"/>
                  </a:lnTo>
                  <a:lnTo>
                    <a:pt x="102" y="81"/>
                  </a:lnTo>
                  <a:lnTo>
                    <a:pt x="113" y="63"/>
                  </a:lnTo>
                  <a:lnTo>
                    <a:pt x="137" y="42"/>
                  </a:lnTo>
                  <a:lnTo>
                    <a:pt x="150" y="32"/>
                  </a:lnTo>
                  <a:lnTo>
                    <a:pt x="155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DDB66A8-B2D6-BD4E-DEB1-63292D83D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4640263"/>
              <a:ext cx="427038" cy="512763"/>
            </a:xfrm>
            <a:custGeom>
              <a:avLst/>
              <a:gdLst/>
              <a:ahLst/>
              <a:cxnLst>
                <a:cxn ang="0">
                  <a:pos x="240" y="22"/>
                </a:cxn>
                <a:cxn ang="0">
                  <a:pos x="256" y="1"/>
                </a:cxn>
                <a:cxn ang="0">
                  <a:pos x="268" y="0"/>
                </a:cxn>
                <a:cxn ang="0">
                  <a:pos x="269" y="8"/>
                </a:cxn>
                <a:cxn ang="0">
                  <a:pos x="260" y="23"/>
                </a:cxn>
                <a:cxn ang="0">
                  <a:pos x="233" y="54"/>
                </a:cxn>
                <a:cxn ang="0">
                  <a:pos x="210" y="86"/>
                </a:cxn>
                <a:cxn ang="0">
                  <a:pos x="180" y="120"/>
                </a:cxn>
                <a:cxn ang="0">
                  <a:pos x="147" y="157"/>
                </a:cxn>
                <a:cxn ang="0">
                  <a:pos x="127" y="189"/>
                </a:cxn>
                <a:cxn ang="0">
                  <a:pos x="104" y="220"/>
                </a:cxn>
                <a:cxn ang="0">
                  <a:pos x="72" y="246"/>
                </a:cxn>
                <a:cxn ang="0">
                  <a:pos x="45" y="281"/>
                </a:cxn>
                <a:cxn ang="0">
                  <a:pos x="19" y="311"/>
                </a:cxn>
                <a:cxn ang="0">
                  <a:pos x="7" y="323"/>
                </a:cxn>
                <a:cxn ang="0">
                  <a:pos x="0" y="322"/>
                </a:cxn>
                <a:cxn ang="0">
                  <a:pos x="0" y="313"/>
                </a:cxn>
                <a:cxn ang="0">
                  <a:pos x="16" y="292"/>
                </a:cxn>
                <a:cxn ang="0">
                  <a:pos x="48" y="251"/>
                </a:cxn>
                <a:cxn ang="0">
                  <a:pos x="69" y="230"/>
                </a:cxn>
                <a:cxn ang="0">
                  <a:pos x="96" y="212"/>
                </a:cxn>
                <a:cxn ang="0">
                  <a:pos x="117" y="183"/>
                </a:cxn>
                <a:cxn ang="0">
                  <a:pos x="143" y="148"/>
                </a:cxn>
                <a:cxn ang="0">
                  <a:pos x="168" y="116"/>
                </a:cxn>
                <a:cxn ang="0">
                  <a:pos x="194" y="86"/>
                </a:cxn>
                <a:cxn ang="0">
                  <a:pos x="217" y="56"/>
                </a:cxn>
                <a:cxn ang="0">
                  <a:pos x="233" y="33"/>
                </a:cxn>
                <a:cxn ang="0">
                  <a:pos x="240" y="22"/>
                </a:cxn>
              </a:cxnLst>
              <a:rect l="0" t="0" r="r" b="b"/>
              <a:pathLst>
                <a:path w="269" h="323">
                  <a:moveTo>
                    <a:pt x="240" y="22"/>
                  </a:moveTo>
                  <a:lnTo>
                    <a:pt x="256" y="1"/>
                  </a:lnTo>
                  <a:lnTo>
                    <a:pt x="268" y="0"/>
                  </a:lnTo>
                  <a:lnTo>
                    <a:pt x="269" y="8"/>
                  </a:lnTo>
                  <a:lnTo>
                    <a:pt x="260" y="23"/>
                  </a:lnTo>
                  <a:lnTo>
                    <a:pt x="233" y="54"/>
                  </a:lnTo>
                  <a:lnTo>
                    <a:pt x="210" y="86"/>
                  </a:lnTo>
                  <a:lnTo>
                    <a:pt x="180" y="120"/>
                  </a:lnTo>
                  <a:lnTo>
                    <a:pt x="147" y="157"/>
                  </a:lnTo>
                  <a:lnTo>
                    <a:pt x="127" y="189"/>
                  </a:lnTo>
                  <a:lnTo>
                    <a:pt x="104" y="220"/>
                  </a:lnTo>
                  <a:lnTo>
                    <a:pt x="72" y="246"/>
                  </a:lnTo>
                  <a:lnTo>
                    <a:pt x="45" y="281"/>
                  </a:lnTo>
                  <a:lnTo>
                    <a:pt x="19" y="311"/>
                  </a:lnTo>
                  <a:lnTo>
                    <a:pt x="7" y="323"/>
                  </a:lnTo>
                  <a:lnTo>
                    <a:pt x="0" y="322"/>
                  </a:lnTo>
                  <a:lnTo>
                    <a:pt x="0" y="313"/>
                  </a:lnTo>
                  <a:lnTo>
                    <a:pt x="16" y="292"/>
                  </a:lnTo>
                  <a:lnTo>
                    <a:pt x="48" y="251"/>
                  </a:lnTo>
                  <a:lnTo>
                    <a:pt x="69" y="230"/>
                  </a:lnTo>
                  <a:lnTo>
                    <a:pt x="96" y="212"/>
                  </a:lnTo>
                  <a:lnTo>
                    <a:pt x="117" y="183"/>
                  </a:lnTo>
                  <a:lnTo>
                    <a:pt x="143" y="148"/>
                  </a:lnTo>
                  <a:lnTo>
                    <a:pt x="168" y="116"/>
                  </a:lnTo>
                  <a:lnTo>
                    <a:pt x="194" y="86"/>
                  </a:lnTo>
                  <a:lnTo>
                    <a:pt x="217" y="56"/>
                  </a:lnTo>
                  <a:lnTo>
                    <a:pt x="233" y="33"/>
                  </a:lnTo>
                  <a:lnTo>
                    <a:pt x="24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71CD439-B134-31A9-7958-3DA0CC6FF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935538"/>
              <a:ext cx="593725" cy="330200"/>
            </a:xfrm>
            <a:custGeom>
              <a:avLst/>
              <a:gdLst/>
              <a:ahLst/>
              <a:cxnLst>
                <a:cxn ang="0">
                  <a:pos x="248" y="139"/>
                </a:cxn>
                <a:cxn ang="0">
                  <a:pos x="223" y="113"/>
                </a:cxn>
                <a:cxn ang="0">
                  <a:pos x="185" y="87"/>
                </a:cxn>
                <a:cxn ang="0">
                  <a:pos x="143" y="62"/>
                </a:cxn>
                <a:cxn ang="0">
                  <a:pos x="96" y="37"/>
                </a:cxn>
                <a:cxn ang="0">
                  <a:pos x="52" y="14"/>
                </a:cxn>
                <a:cxn ang="0">
                  <a:pos x="13" y="0"/>
                </a:cxn>
                <a:cxn ang="0">
                  <a:pos x="0" y="1"/>
                </a:cxn>
                <a:cxn ang="0">
                  <a:pos x="5" y="16"/>
                </a:cxn>
                <a:cxn ang="0">
                  <a:pos x="15" y="20"/>
                </a:cxn>
                <a:cxn ang="0">
                  <a:pos x="54" y="29"/>
                </a:cxn>
                <a:cxn ang="0">
                  <a:pos x="93" y="50"/>
                </a:cxn>
                <a:cxn ang="0">
                  <a:pos x="151" y="79"/>
                </a:cxn>
                <a:cxn ang="0">
                  <a:pos x="191" y="102"/>
                </a:cxn>
                <a:cxn ang="0">
                  <a:pos x="222" y="127"/>
                </a:cxn>
                <a:cxn ang="0">
                  <a:pos x="231" y="141"/>
                </a:cxn>
                <a:cxn ang="0">
                  <a:pos x="213" y="146"/>
                </a:cxn>
                <a:cxn ang="0">
                  <a:pos x="181" y="121"/>
                </a:cxn>
                <a:cxn ang="0">
                  <a:pos x="137" y="90"/>
                </a:cxn>
                <a:cxn ang="0">
                  <a:pos x="98" y="69"/>
                </a:cxn>
                <a:cxn ang="0">
                  <a:pos x="66" y="55"/>
                </a:cxn>
                <a:cxn ang="0">
                  <a:pos x="32" y="48"/>
                </a:cxn>
                <a:cxn ang="0">
                  <a:pos x="18" y="46"/>
                </a:cxn>
                <a:cxn ang="0">
                  <a:pos x="13" y="55"/>
                </a:cxn>
                <a:cxn ang="0">
                  <a:pos x="18" y="64"/>
                </a:cxn>
                <a:cxn ang="0">
                  <a:pos x="39" y="62"/>
                </a:cxn>
                <a:cxn ang="0">
                  <a:pos x="76" y="71"/>
                </a:cxn>
                <a:cxn ang="0">
                  <a:pos x="110" y="85"/>
                </a:cxn>
                <a:cxn ang="0">
                  <a:pos x="146" y="107"/>
                </a:cxn>
                <a:cxn ang="0">
                  <a:pos x="173" y="127"/>
                </a:cxn>
                <a:cxn ang="0">
                  <a:pos x="198" y="149"/>
                </a:cxn>
                <a:cxn ang="0">
                  <a:pos x="210" y="159"/>
                </a:cxn>
                <a:cxn ang="0">
                  <a:pos x="229" y="155"/>
                </a:cxn>
                <a:cxn ang="0">
                  <a:pos x="253" y="150"/>
                </a:cxn>
                <a:cxn ang="0">
                  <a:pos x="278" y="146"/>
                </a:cxn>
                <a:cxn ang="0">
                  <a:pos x="307" y="149"/>
                </a:cxn>
                <a:cxn ang="0">
                  <a:pos x="324" y="155"/>
                </a:cxn>
                <a:cxn ang="0">
                  <a:pos x="339" y="167"/>
                </a:cxn>
                <a:cxn ang="0">
                  <a:pos x="348" y="180"/>
                </a:cxn>
                <a:cxn ang="0">
                  <a:pos x="355" y="194"/>
                </a:cxn>
                <a:cxn ang="0">
                  <a:pos x="358" y="206"/>
                </a:cxn>
                <a:cxn ang="0">
                  <a:pos x="369" y="208"/>
                </a:cxn>
                <a:cxn ang="0">
                  <a:pos x="374" y="202"/>
                </a:cxn>
                <a:cxn ang="0">
                  <a:pos x="372" y="189"/>
                </a:cxn>
                <a:cxn ang="0">
                  <a:pos x="364" y="172"/>
                </a:cxn>
                <a:cxn ang="0">
                  <a:pos x="348" y="155"/>
                </a:cxn>
                <a:cxn ang="0">
                  <a:pos x="328" y="141"/>
                </a:cxn>
                <a:cxn ang="0">
                  <a:pos x="292" y="134"/>
                </a:cxn>
                <a:cxn ang="0">
                  <a:pos x="255" y="137"/>
                </a:cxn>
                <a:cxn ang="0">
                  <a:pos x="248" y="139"/>
                </a:cxn>
              </a:cxnLst>
              <a:rect l="0" t="0" r="r" b="b"/>
              <a:pathLst>
                <a:path w="374" h="208">
                  <a:moveTo>
                    <a:pt x="248" y="139"/>
                  </a:moveTo>
                  <a:lnTo>
                    <a:pt x="223" y="113"/>
                  </a:lnTo>
                  <a:lnTo>
                    <a:pt x="185" y="87"/>
                  </a:lnTo>
                  <a:lnTo>
                    <a:pt x="143" y="62"/>
                  </a:lnTo>
                  <a:lnTo>
                    <a:pt x="96" y="37"/>
                  </a:lnTo>
                  <a:lnTo>
                    <a:pt x="52" y="14"/>
                  </a:lnTo>
                  <a:lnTo>
                    <a:pt x="13" y="0"/>
                  </a:lnTo>
                  <a:lnTo>
                    <a:pt x="0" y="1"/>
                  </a:lnTo>
                  <a:lnTo>
                    <a:pt x="5" y="16"/>
                  </a:lnTo>
                  <a:lnTo>
                    <a:pt x="15" y="20"/>
                  </a:lnTo>
                  <a:lnTo>
                    <a:pt x="54" y="29"/>
                  </a:lnTo>
                  <a:lnTo>
                    <a:pt x="93" y="50"/>
                  </a:lnTo>
                  <a:lnTo>
                    <a:pt x="151" y="79"/>
                  </a:lnTo>
                  <a:lnTo>
                    <a:pt x="191" y="102"/>
                  </a:lnTo>
                  <a:lnTo>
                    <a:pt x="222" y="127"/>
                  </a:lnTo>
                  <a:lnTo>
                    <a:pt x="231" y="141"/>
                  </a:lnTo>
                  <a:lnTo>
                    <a:pt x="213" y="146"/>
                  </a:lnTo>
                  <a:lnTo>
                    <a:pt x="181" y="121"/>
                  </a:lnTo>
                  <a:lnTo>
                    <a:pt x="137" y="90"/>
                  </a:lnTo>
                  <a:lnTo>
                    <a:pt x="98" y="69"/>
                  </a:lnTo>
                  <a:lnTo>
                    <a:pt x="66" y="55"/>
                  </a:lnTo>
                  <a:lnTo>
                    <a:pt x="32" y="4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18" y="64"/>
                  </a:lnTo>
                  <a:lnTo>
                    <a:pt x="39" y="62"/>
                  </a:lnTo>
                  <a:lnTo>
                    <a:pt x="76" y="71"/>
                  </a:lnTo>
                  <a:lnTo>
                    <a:pt x="110" y="85"/>
                  </a:lnTo>
                  <a:lnTo>
                    <a:pt x="146" y="107"/>
                  </a:lnTo>
                  <a:lnTo>
                    <a:pt x="173" y="127"/>
                  </a:lnTo>
                  <a:lnTo>
                    <a:pt x="198" y="149"/>
                  </a:lnTo>
                  <a:lnTo>
                    <a:pt x="210" y="159"/>
                  </a:lnTo>
                  <a:lnTo>
                    <a:pt x="229" y="155"/>
                  </a:lnTo>
                  <a:lnTo>
                    <a:pt x="253" y="150"/>
                  </a:lnTo>
                  <a:lnTo>
                    <a:pt x="278" y="146"/>
                  </a:lnTo>
                  <a:lnTo>
                    <a:pt x="307" y="149"/>
                  </a:lnTo>
                  <a:lnTo>
                    <a:pt x="324" y="155"/>
                  </a:lnTo>
                  <a:lnTo>
                    <a:pt x="339" y="167"/>
                  </a:lnTo>
                  <a:lnTo>
                    <a:pt x="348" y="180"/>
                  </a:lnTo>
                  <a:lnTo>
                    <a:pt x="355" y="194"/>
                  </a:lnTo>
                  <a:lnTo>
                    <a:pt x="358" y="206"/>
                  </a:lnTo>
                  <a:lnTo>
                    <a:pt x="369" y="208"/>
                  </a:lnTo>
                  <a:lnTo>
                    <a:pt x="374" y="202"/>
                  </a:lnTo>
                  <a:lnTo>
                    <a:pt x="372" y="189"/>
                  </a:lnTo>
                  <a:lnTo>
                    <a:pt x="364" y="172"/>
                  </a:lnTo>
                  <a:lnTo>
                    <a:pt x="348" y="155"/>
                  </a:lnTo>
                  <a:lnTo>
                    <a:pt x="328" y="141"/>
                  </a:lnTo>
                  <a:lnTo>
                    <a:pt x="292" y="134"/>
                  </a:lnTo>
                  <a:lnTo>
                    <a:pt x="255" y="137"/>
                  </a:lnTo>
                  <a:lnTo>
                    <a:pt x="248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6401E9D4-44A4-BC4D-5A1E-3BBFD609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5067301"/>
              <a:ext cx="487363" cy="284163"/>
            </a:xfrm>
            <a:custGeom>
              <a:avLst/>
              <a:gdLst/>
              <a:ahLst/>
              <a:cxnLst>
                <a:cxn ang="0">
                  <a:pos x="24" y="39"/>
                </a:cxn>
                <a:cxn ang="0">
                  <a:pos x="53" y="49"/>
                </a:cxn>
                <a:cxn ang="0">
                  <a:pos x="81" y="61"/>
                </a:cxn>
                <a:cxn ang="0">
                  <a:pos x="113" y="74"/>
                </a:cxn>
                <a:cxn ang="0">
                  <a:pos x="111" y="65"/>
                </a:cxn>
                <a:cxn ang="0">
                  <a:pos x="90" y="54"/>
                </a:cxn>
                <a:cxn ang="0">
                  <a:pos x="57" y="39"/>
                </a:cxn>
                <a:cxn ang="0">
                  <a:pos x="33" y="30"/>
                </a:cxn>
                <a:cxn ang="0">
                  <a:pos x="10" y="23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17" y="5"/>
                </a:cxn>
                <a:cxn ang="0">
                  <a:pos x="36" y="16"/>
                </a:cxn>
                <a:cxn ang="0">
                  <a:pos x="83" y="35"/>
                </a:cxn>
                <a:cxn ang="0">
                  <a:pos x="113" y="49"/>
                </a:cxn>
                <a:cxn ang="0">
                  <a:pos x="139" y="70"/>
                </a:cxn>
                <a:cxn ang="0">
                  <a:pos x="154" y="84"/>
                </a:cxn>
                <a:cxn ang="0">
                  <a:pos x="154" y="96"/>
                </a:cxn>
                <a:cxn ang="0">
                  <a:pos x="143" y="99"/>
                </a:cxn>
                <a:cxn ang="0">
                  <a:pos x="154" y="112"/>
                </a:cxn>
                <a:cxn ang="0">
                  <a:pos x="159" y="118"/>
                </a:cxn>
                <a:cxn ang="0">
                  <a:pos x="177" y="108"/>
                </a:cxn>
                <a:cxn ang="0">
                  <a:pos x="203" y="103"/>
                </a:cxn>
                <a:cxn ang="0">
                  <a:pos x="223" y="99"/>
                </a:cxn>
                <a:cxn ang="0">
                  <a:pos x="244" y="99"/>
                </a:cxn>
                <a:cxn ang="0">
                  <a:pos x="262" y="107"/>
                </a:cxn>
                <a:cxn ang="0">
                  <a:pos x="277" y="117"/>
                </a:cxn>
                <a:cxn ang="0">
                  <a:pos x="289" y="135"/>
                </a:cxn>
                <a:cxn ang="0">
                  <a:pos x="303" y="153"/>
                </a:cxn>
                <a:cxn ang="0">
                  <a:pos x="307" y="168"/>
                </a:cxn>
                <a:cxn ang="0">
                  <a:pos x="300" y="177"/>
                </a:cxn>
                <a:cxn ang="0">
                  <a:pos x="291" y="179"/>
                </a:cxn>
                <a:cxn ang="0">
                  <a:pos x="284" y="163"/>
                </a:cxn>
                <a:cxn ang="0">
                  <a:pos x="281" y="140"/>
                </a:cxn>
                <a:cxn ang="0">
                  <a:pos x="265" y="124"/>
                </a:cxn>
                <a:cxn ang="0">
                  <a:pos x="244" y="110"/>
                </a:cxn>
                <a:cxn ang="0">
                  <a:pos x="224" y="109"/>
                </a:cxn>
                <a:cxn ang="0">
                  <a:pos x="189" y="114"/>
                </a:cxn>
                <a:cxn ang="0">
                  <a:pos x="172" y="124"/>
                </a:cxn>
                <a:cxn ang="0">
                  <a:pos x="158" y="132"/>
                </a:cxn>
                <a:cxn ang="0">
                  <a:pos x="147" y="133"/>
                </a:cxn>
                <a:cxn ang="0">
                  <a:pos x="133" y="117"/>
                </a:cxn>
                <a:cxn ang="0">
                  <a:pos x="124" y="107"/>
                </a:cxn>
                <a:cxn ang="0">
                  <a:pos x="110" y="89"/>
                </a:cxn>
                <a:cxn ang="0">
                  <a:pos x="89" y="77"/>
                </a:cxn>
                <a:cxn ang="0">
                  <a:pos x="70" y="66"/>
                </a:cxn>
                <a:cxn ang="0">
                  <a:pos x="50" y="55"/>
                </a:cxn>
                <a:cxn ang="0">
                  <a:pos x="30" y="48"/>
                </a:cxn>
                <a:cxn ang="0">
                  <a:pos x="24" y="39"/>
                </a:cxn>
              </a:cxnLst>
              <a:rect l="0" t="0" r="r" b="b"/>
              <a:pathLst>
                <a:path w="307" h="179">
                  <a:moveTo>
                    <a:pt x="24" y="39"/>
                  </a:moveTo>
                  <a:lnTo>
                    <a:pt x="53" y="49"/>
                  </a:lnTo>
                  <a:lnTo>
                    <a:pt x="81" y="61"/>
                  </a:lnTo>
                  <a:lnTo>
                    <a:pt x="113" y="74"/>
                  </a:lnTo>
                  <a:lnTo>
                    <a:pt x="111" y="65"/>
                  </a:lnTo>
                  <a:lnTo>
                    <a:pt x="90" y="54"/>
                  </a:lnTo>
                  <a:lnTo>
                    <a:pt x="57" y="39"/>
                  </a:lnTo>
                  <a:lnTo>
                    <a:pt x="33" y="30"/>
                  </a:lnTo>
                  <a:lnTo>
                    <a:pt x="10" y="23"/>
                  </a:lnTo>
                  <a:lnTo>
                    <a:pt x="0" y="14"/>
                  </a:lnTo>
                  <a:lnTo>
                    <a:pt x="1" y="0"/>
                  </a:lnTo>
                  <a:lnTo>
                    <a:pt x="17" y="5"/>
                  </a:lnTo>
                  <a:lnTo>
                    <a:pt x="36" y="16"/>
                  </a:lnTo>
                  <a:lnTo>
                    <a:pt x="83" y="35"/>
                  </a:lnTo>
                  <a:lnTo>
                    <a:pt x="113" y="49"/>
                  </a:lnTo>
                  <a:lnTo>
                    <a:pt x="139" y="70"/>
                  </a:lnTo>
                  <a:lnTo>
                    <a:pt x="154" y="84"/>
                  </a:lnTo>
                  <a:lnTo>
                    <a:pt x="154" y="96"/>
                  </a:lnTo>
                  <a:lnTo>
                    <a:pt x="143" y="99"/>
                  </a:lnTo>
                  <a:lnTo>
                    <a:pt x="154" y="112"/>
                  </a:lnTo>
                  <a:lnTo>
                    <a:pt x="159" y="118"/>
                  </a:lnTo>
                  <a:lnTo>
                    <a:pt x="177" y="108"/>
                  </a:lnTo>
                  <a:lnTo>
                    <a:pt x="203" y="103"/>
                  </a:lnTo>
                  <a:lnTo>
                    <a:pt x="223" y="99"/>
                  </a:lnTo>
                  <a:lnTo>
                    <a:pt x="244" y="99"/>
                  </a:lnTo>
                  <a:lnTo>
                    <a:pt x="262" y="107"/>
                  </a:lnTo>
                  <a:lnTo>
                    <a:pt x="277" y="117"/>
                  </a:lnTo>
                  <a:lnTo>
                    <a:pt x="289" y="135"/>
                  </a:lnTo>
                  <a:lnTo>
                    <a:pt x="303" y="153"/>
                  </a:lnTo>
                  <a:lnTo>
                    <a:pt x="307" y="168"/>
                  </a:lnTo>
                  <a:lnTo>
                    <a:pt x="300" y="177"/>
                  </a:lnTo>
                  <a:lnTo>
                    <a:pt x="291" y="179"/>
                  </a:lnTo>
                  <a:lnTo>
                    <a:pt x="284" y="163"/>
                  </a:lnTo>
                  <a:lnTo>
                    <a:pt x="281" y="140"/>
                  </a:lnTo>
                  <a:lnTo>
                    <a:pt x="265" y="124"/>
                  </a:lnTo>
                  <a:lnTo>
                    <a:pt x="244" y="110"/>
                  </a:lnTo>
                  <a:lnTo>
                    <a:pt x="224" y="109"/>
                  </a:lnTo>
                  <a:lnTo>
                    <a:pt x="189" y="114"/>
                  </a:lnTo>
                  <a:lnTo>
                    <a:pt x="172" y="124"/>
                  </a:lnTo>
                  <a:lnTo>
                    <a:pt x="158" y="132"/>
                  </a:lnTo>
                  <a:lnTo>
                    <a:pt x="147" y="133"/>
                  </a:lnTo>
                  <a:lnTo>
                    <a:pt x="133" y="117"/>
                  </a:lnTo>
                  <a:lnTo>
                    <a:pt x="124" y="107"/>
                  </a:lnTo>
                  <a:lnTo>
                    <a:pt x="110" y="89"/>
                  </a:lnTo>
                  <a:lnTo>
                    <a:pt x="89" y="77"/>
                  </a:lnTo>
                  <a:lnTo>
                    <a:pt x="70" y="66"/>
                  </a:lnTo>
                  <a:lnTo>
                    <a:pt x="50" y="55"/>
                  </a:lnTo>
                  <a:lnTo>
                    <a:pt x="30" y="48"/>
                  </a:lnTo>
                  <a:lnTo>
                    <a:pt x="24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DE6F643-4FDF-68FD-16E4-F54DA51EA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5230813"/>
              <a:ext cx="447675" cy="2317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4" y="17"/>
                </a:cxn>
                <a:cxn ang="0">
                  <a:pos x="118" y="43"/>
                </a:cxn>
                <a:cxn ang="0">
                  <a:pos x="175" y="73"/>
                </a:cxn>
                <a:cxn ang="0">
                  <a:pos x="226" y="102"/>
                </a:cxn>
                <a:cxn ang="0">
                  <a:pos x="276" y="128"/>
                </a:cxn>
                <a:cxn ang="0">
                  <a:pos x="282" y="138"/>
                </a:cxn>
                <a:cxn ang="0">
                  <a:pos x="273" y="146"/>
                </a:cxn>
                <a:cxn ang="0">
                  <a:pos x="256" y="146"/>
                </a:cxn>
                <a:cxn ang="0">
                  <a:pos x="246" y="135"/>
                </a:cxn>
                <a:cxn ang="0">
                  <a:pos x="213" y="109"/>
                </a:cxn>
                <a:cxn ang="0">
                  <a:pos x="161" y="80"/>
                </a:cxn>
                <a:cxn ang="0">
                  <a:pos x="112" y="52"/>
                </a:cxn>
                <a:cxn ang="0">
                  <a:pos x="62" y="31"/>
                </a:cxn>
                <a:cxn ang="0">
                  <a:pos x="23" y="19"/>
                </a:cxn>
                <a:cxn ang="0">
                  <a:pos x="0" y="17"/>
                </a:cxn>
                <a:cxn ang="0">
                  <a:pos x="8" y="0"/>
                </a:cxn>
              </a:cxnLst>
              <a:rect l="0" t="0" r="r" b="b"/>
              <a:pathLst>
                <a:path w="282" h="146">
                  <a:moveTo>
                    <a:pt x="8" y="0"/>
                  </a:moveTo>
                  <a:lnTo>
                    <a:pt x="64" y="17"/>
                  </a:lnTo>
                  <a:lnTo>
                    <a:pt x="118" y="43"/>
                  </a:lnTo>
                  <a:lnTo>
                    <a:pt x="175" y="73"/>
                  </a:lnTo>
                  <a:lnTo>
                    <a:pt x="226" y="102"/>
                  </a:lnTo>
                  <a:lnTo>
                    <a:pt x="276" y="128"/>
                  </a:lnTo>
                  <a:lnTo>
                    <a:pt x="282" y="138"/>
                  </a:lnTo>
                  <a:lnTo>
                    <a:pt x="273" y="146"/>
                  </a:lnTo>
                  <a:lnTo>
                    <a:pt x="256" y="146"/>
                  </a:lnTo>
                  <a:lnTo>
                    <a:pt x="246" y="135"/>
                  </a:lnTo>
                  <a:lnTo>
                    <a:pt x="213" y="109"/>
                  </a:lnTo>
                  <a:lnTo>
                    <a:pt x="161" y="80"/>
                  </a:lnTo>
                  <a:lnTo>
                    <a:pt x="112" y="52"/>
                  </a:lnTo>
                  <a:lnTo>
                    <a:pt x="62" y="31"/>
                  </a:lnTo>
                  <a:lnTo>
                    <a:pt x="23" y="19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69973A7D-128C-A90C-FE59-0EDDD0A7C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0" y="5287963"/>
              <a:ext cx="411163" cy="2286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3" y="19"/>
                </a:cxn>
                <a:cxn ang="0">
                  <a:pos x="144" y="48"/>
                </a:cxn>
                <a:cxn ang="0">
                  <a:pos x="186" y="72"/>
                </a:cxn>
                <a:cxn ang="0">
                  <a:pos x="218" y="94"/>
                </a:cxn>
                <a:cxn ang="0">
                  <a:pos x="252" y="125"/>
                </a:cxn>
                <a:cxn ang="0">
                  <a:pos x="259" y="135"/>
                </a:cxn>
                <a:cxn ang="0">
                  <a:pos x="251" y="144"/>
                </a:cxn>
                <a:cxn ang="0">
                  <a:pos x="236" y="138"/>
                </a:cxn>
                <a:cxn ang="0">
                  <a:pos x="220" y="115"/>
                </a:cxn>
                <a:cxn ang="0">
                  <a:pos x="193" y="92"/>
                </a:cxn>
                <a:cxn ang="0">
                  <a:pos x="165" y="73"/>
                </a:cxn>
                <a:cxn ang="0">
                  <a:pos x="126" y="53"/>
                </a:cxn>
                <a:cxn ang="0">
                  <a:pos x="93" y="40"/>
                </a:cxn>
                <a:cxn ang="0">
                  <a:pos x="51" y="24"/>
                </a:cxn>
                <a:cxn ang="0">
                  <a:pos x="11" y="14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259" h="144">
                  <a:moveTo>
                    <a:pt x="13" y="0"/>
                  </a:moveTo>
                  <a:lnTo>
                    <a:pt x="73" y="19"/>
                  </a:lnTo>
                  <a:lnTo>
                    <a:pt x="144" y="48"/>
                  </a:lnTo>
                  <a:lnTo>
                    <a:pt x="186" y="72"/>
                  </a:lnTo>
                  <a:lnTo>
                    <a:pt x="218" y="94"/>
                  </a:lnTo>
                  <a:lnTo>
                    <a:pt x="252" y="125"/>
                  </a:lnTo>
                  <a:lnTo>
                    <a:pt x="259" y="135"/>
                  </a:lnTo>
                  <a:lnTo>
                    <a:pt x="251" y="144"/>
                  </a:lnTo>
                  <a:lnTo>
                    <a:pt x="236" y="138"/>
                  </a:lnTo>
                  <a:lnTo>
                    <a:pt x="220" y="115"/>
                  </a:lnTo>
                  <a:lnTo>
                    <a:pt x="193" y="92"/>
                  </a:lnTo>
                  <a:lnTo>
                    <a:pt x="165" y="73"/>
                  </a:lnTo>
                  <a:lnTo>
                    <a:pt x="126" y="53"/>
                  </a:lnTo>
                  <a:lnTo>
                    <a:pt x="93" y="40"/>
                  </a:lnTo>
                  <a:lnTo>
                    <a:pt x="51" y="24"/>
                  </a:lnTo>
                  <a:lnTo>
                    <a:pt x="11" y="14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F781B61-A0B8-14A4-1DAB-C9279FC36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5430838"/>
              <a:ext cx="190500" cy="1460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9" y="30"/>
                </a:cxn>
                <a:cxn ang="0">
                  <a:pos x="83" y="51"/>
                </a:cxn>
                <a:cxn ang="0">
                  <a:pos x="104" y="66"/>
                </a:cxn>
                <a:cxn ang="0">
                  <a:pos x="120" y="76"/>
                </a:cxn>
                <a:cxn ang="0">
                  <a:pos x="115" y="88"/>
                </a:cxn>
                <a:cxn ang="0">
                  <a:pos x="109" y="92"/>
                </a:cxn>
                <a:cxn ang="0">
                  <a:pos x="90" y="71"/>
                </a:cxn>
                <a:cxn ang="0">
                  <a:pos x="59" y="51"/>
                </a:cxn>
                <a:cxn ang="0">
                  <a:pos x="28" y="34"/>
                </a:cxn>
                <a:cxn ang="0">
                  <a:pos x="5" y="15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120" h="92">
                  <a:moveTo>
                    <a:pt x="9" y="0"/>
                  </a:moveTo>
                  <a:lnTo>
                    <a:pt x="49" y="30"/>
                  </a:lnTo>
                  <a:lnTo>
                    <a:pt x="83" y="51"/>
                  </a:lnTo>
                  <a:lnTo>
                    <a:pt x="104" y="66"/>
                  </a:lnTo>
                  <a:lnTo>
                    <a:pt x="120" y="76"/>
                  </a:lnTo>
                  <a:lnTo>
                    <a:pt x="115" y="88"/>
                  </a:lnTo>
                  <a:lnTo>
                    <a:pt x="109" y="92"/>
                  </a:lnTo>
                  <a:lnTo>
                    <a:pt x="90" y="71"/>
                  </a:lnTo>
                  <a:lnTo>
                    <a:pt x="59" y="51"/>
                  </a:lnTo>
                  <a:lnTo>
                    <a:pt x="28" y="34"/>
                  </a:lnTo>
                  <a:lnTo>
                    <a:pt x="5" y="1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AAA14E2-F98B-2535-D7AC-57FAFFA3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0" y="5338763"/>
              <a:ext cx="712788" cy="33178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0"/>
                </a:cxn>
                <a:cxn ang="0">
                  <a:pos x="16" y="3"/>
                </a:cxn>
                <a:cxn ang="0">
                  <a:pos x="53" y="15"/>
                </a:cxn>
                <a:cxn ang="0">
                  <a:pos x="96" y="37"/>
                </a:cxn>
                <a:cxn ang="0">
                  <a:pos x="128" y="63"/>
                </a:cxn>
                <a:cxn ang="0">
                  <a:pos x="166" y="94"/>
                </a:cxn>
                <a:cxn ang="0">
                  <a:pos x="195" y="114"/>
                </a:cxn>
                <a:cxn ang="0">
                  <a:pos x="227" y="127"/>
                </a:cxn>
                <a:cxn ang="0">
                  <a:pos x="253" y="149"/>
                </a:cxn>
                <a:cxn ang="0">
                  <a:pos x="286" y="177"/>
                </a:cxn>
                <a:cxn ang="0">
                  <a:pos x="298" y="188"/>
                </a:cxn>
                <a:cxn ang="0">
                  <a:pos x="307" y="184"/>
                </a:cxn>
                <a:cxn ang="0">
                  <a:pos x="319" y="169"/>
                </a:cxn>
                <a:cxn ang="0">
                  <a:pos x="360" y="128"/>
                </a:cxn>
                <a:cxn ang="0">
                  <a:pos x="396" y="95"/>
                </a:cxn>
                <a:cxn ang="0">
                  <a:pos x="424" y="58"/>
                </a:cxn>
                <a:cxn ang="0">
                  <a:pos x="446" y="39"/>
                </a:cxn>
                <a:cxn ang="0">
                  <a:pos x="449" y="43"/>
                </a:cxn>
                <a:cxn ang="0">
                  <a:pos x="442" y="55"/>
                </a:cxn>
                <a:cxn ang="0">
                  <a:pos x="414" y="85"/>
                </a:cxn>
                <a:cxn ang="0">
                  <a:pos x="387" y="118"/>
                </a:cxn>
                <a:cxn ang="0">
                  <a:pos x="355" y="151"/>
                </a:cxn>
                <a:cxn ang="0">
                  <a:pos x="326" y="190"/>
                </a:cxn>
                <a:cxn ang="0">
                  <a:pos x="302" y="209"/>
                </a:cxn>
                <a:cxn ang="0">
                  <a:pos x="289" y="209"/>
                </a:cxn>
                <a:cxn ang="0">
                  <a:pos x="273" y="192"/>
                </a:cxn>
                <a:cxn ang="0">
                  <a:pos x="251" y="165"/>
                </a:cxn>
                <a:cxn ang="0">
                  <a:pos x="223" y="141"/>
                </a:cxn>
                <a:cxn ang="0">
                  <a:pos x="199" y="133"/>
                </a:cxn>
                <a:cxn ang="0">
                  <a:pos x="182" y="121"/>
                </a:cxn>
                <a:cxn ang="0">
                  <a:pos x="157" y="102"/>
                </a:cxn>
                <a:cxn ang="0">
                  <a:pos x="125" y="75"/>
                </a:cxn>
                <a:cxn ang="0">
                  <a:pos x="99" y="56"/>
                </a:cxn>
                <a:cxn ang="0">
                  <a:pos x="72" y="34"/>
                </a:cxn>
                <a:cxn ang="0">
                  <a:pos x="37" y="24"/>
                </a:cxn>
                <a:cxn ang="0">
                  <a:pos x="14" y="14"/>
                </a:cxn>
                <a:cxn ang="0">
                  <a:pos x="0" y="9"/>
                </a:cxn>
              </a:cxnLst>
              <a:rect l="0" t="0" r="r" b="b"/>
              <a:pathLst>
                <a:path w="449" h="209">
                  <a:moveTo>
                    <a:pt x="0" y="9"/>
                  </a:moveTo>
                  <a:lnTo>
                    <a:pt x="5" y="0"/>
                  </a:lnTo>
                  <a:lnTo>
                    <a:pt x="16" y="3"/>
                  </a:lnTo>
                  <a:lnTo>
                    <a:pt x="53" y="15"/>
                  </a:lnTo>
                  <a:lnTo>
                    <a:pt x="96" y="37"/>
                  </a:lnTo>
                  <a:lnTo>
                    <a:pt x="128" y="63"/>
                  </a:lnTo>
                  <a:lnTo>
                    <a:pt x="166" y="94"/>
                  </a:lnTo>
                  <a:lnTo>
                    <a:pt x="195" y="114"/>
                  </a:lnTo>
                  <a:lnTo>
                    <a:pt x="227" y="127"/>
                  </a:lnTo>
                  <a:lnTo>
                    <a:pt x="253" y="149"/>
                  </a:lnTo>
                  <a:lnTo>
                    <a:pt x="286" y="177"/>
                  </a:lnTo>
                  <a:lnTo>
                    <a:pt x="298" y="188"/>
                  </a:lnTo>
                  <a:lnTo>
                    <a:pt x="307" y="184"/>
                  </a:lnTo>
                  <a:lnTo>
                    <a:pt x="319" y="169"/>
                  </a:lnTo>
                  <a:lnTo>
                    <a:pt x="360" y="128"/>
                  </a:lnTo>
                  <a:lnTo>
                    <a:pt x="396" y="95"/>
                  </a:lnTo>
                  <a:lnTo>
                    <a:pt x="424" y="58"/>
                  </a:lnTo>
                  <a:lnTo>
                    <a:pt x="446" y="39"/>
                  </a:lnTo>
                  <a:lnTo>
                    <a:pt x="449" y="43"/>
                  </a:lnTo>
                  <a:lnTo>
                    <a:pt x="442" y="55"/>
                  </a:lnTo>
                  <a:lnTo>
                    <a:pt x="414" y="85"/>
                  </a:lnTo>
                  <a:lnTo>
                    <a:pt x="387" y="118"/>
                  </a:lnTo>
                  <a:lnTo>
                    <a:pt x="355" y="151"/>
                  </a:lnTo>
                  <a:lnTo>
                    <a:pt x="326" y="190"/>
                  </a:lnTo>
                  <a:lnTo>
                    <a:pt x="302" y="209"/>
                  </a:lnTo>
                  <a:lnTo>
                    <a:pt x="289" y="209"/>
                  </a:lnTo>
                  <a:lnTo>
                    <a:pt x="273" y="192"/>
                  </a:lnTo>
                  <a:lnTo>
                    <a:pt x="251" y="165"/>
                  </a:lnTo>
                  <a:lnTo>
                    <a:pt x="223" y="141"/>
                  </a:lnTo>
                  <a:lnTo>
                    <a:pt x="199" y="133"/>
                  </a:lnTo>
                  <a:lnTo>
                    <a:pt x="182" y="121"/>
                  </a:lnTo>
                  <a:lnTo>
                    <a:pt x="157" y="102"/>
                  </a:lnTo>
                  <a:lnTo>
                    <a:pt x="125" y="75"/>
                  </a:lnTo>
                  <a:lnTo>
                    <a:pt x="99" y="56"/>
                  </a:lnTo>
                  <a:lnTo>
                    <a:pt x="72" y="34"/>
                  </a:lnTo>
                  <a:lnTo>
                    <a:pt x="37" y="24"/>
                  </a:lnTo>
                  <a:lnTo>
                    <a:pt x="14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E97A6E1-E5C2-23C6-520B-A318B4872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4586288"/>
              <a:ext cx="735013" cy="819150"/>
            </a:xfrm>
            <a:custGeom>
              <a:avLst/>
              <a:gdLst/>
              <a:ahLst/>
              <a:cxnLst>
                <a:cxn ang="0">
                  <a:pos x="416" y="111"/>
                </a:cxn>
                <a:cxn ang="0">
                  <a:pos x="325" y="64"/>
                </a:cxn>
                <a:cxn ang="0">
                  <a:pos x="212" y="19"/>
                </a:cxn>
                <a:cxn ang="0">
                  <a:pos x="100" y="13"/>
                </a:cxn>
                <a:cxn ang="0">
                  <a:pos x="19" y="31"/>
                </a:cxn>
                <a:cxn ang="0">
                  <a:pos x="0" y="15"/>
                </a:cxn>
                <a:cxn ang="0">
                  <a:pos x="60" y="0"/>
                </a:cxn>
                <a:cxn ang="0">
                  <a:pos x="158" y="1"/>
                </a:cxn>
                <a:cxn ang="0">
                  <a:pos x="239" y="17"/>
                </a:cxn>
                <a:cxn ang="0">
                  <a:pos x="320" y="46"/>
                </a:cxn>
                <a:cxn ang="0">
                  <a:pos x="408" y="93"/>
                </a:cxn>
                <a:cxn ang="0">
                  <a:pos x="461" y="124"/>
                </a:cxn>
                <a:cxn ang="0">
                  <a:pos x="454" y="145"/>
                </a:cxn>
                <a:cxn ang="0">
                  <a:pos x="426" y="154"/>
                </a:cxn>
                <a:cxn ang="0">
                  <a:pos x="437" y="179"/>
                </a:cxn>
                <a:cxn ang="0">
                  <a:pos x="429" y="206"/>
                </a:cxn>
                <a:cxn ang="0">
                  <a:pos x="422" y="227"/>
                </a:cxn>
                <a:cxn ang="0">
                  <a:pos x="438" y="249"/>
                </a:cxn>
                <a:cxn ang="0">
                  <a:pos x="436" y="270"/>
                </a:cxn>
                <a:cxn ang="0">
                  <a:pos x="361" y="327"/>
                </a:cxn>
                <a:cxn ang="0">
                  <a:pos x="301" y="399"/>
                </a:cxn>
                <a:cxn ang="0">
                  <a:pos x="231" y="471"/>
                </a:cxn>
                <a:cxn ang="0">
                  <a:pos x="179" y="512"/>
                </a:cxn>
                <a:cxn ang="0">
                  <a:pos x="222" y="470"/>
                </a:cxn>
                <a:cxn ang="0">
                  <a:pos x="268" y="423"/>
                </a:cxn>
                <a:cxn ang="0">
                  <a:pos x="320" y="362"/>
                </a:cxn>
                <a:cxn ang="0">
                  <a:pos x="357" y="318"/>
                </a:cxn>
                <a:cxn ang="0">
                  <a:pos x="393" y="281"/>
                </a:cxn>
                <a:cxn ang="0">
                  <a:pos x="423" y="257"/>
                </a:cxn>
                <a:cxn ang="0">
                  <a:pos x="411" y="233"/>
                </a:cxn>
                <a:cxn ang="0">
                  <a:pos x="411" y="212"/>
                </a:cxn>
                <a:cxn ang="0">
                  <a:pos x="425" y="188"/>
                </a:cxn>
                <a:cxn ang="0">
                  <a:pos x="417" y="166"/>
                </a:cxn>
                <a:cxn ang="0">
                  <a:pos x="420" y="139"/>
                </a:cxn>
                <a:cxn ang="0">
                  <a:pos x="441" y="127"/>
                </a:cxn>
              </a:cxnLst>
              <a:rect l="0" t="0" r="r" b="b"/>
              <a:pathLst>
                <a:path w="463" h="516">
                  <a:moveTo>
                    <a:pt x="441" y="127"/>
                  </a:moveTo>
                  <a:lnTo>
                    <a:pt x="416" y="111"/>
                  </a:lnTo>
                  <a:lnTo>
                    <a:pt x="378" y="88"/>
                  </a:lnTo>
                  <a:lnTo>
                    <a:pt x="325" y="64"/>
                  </a:lnTo>
                  <a:lnTo>
                    <a:pt x="268" y="38"/>
                  </a:lnTo>
                  <a:lnTo>
                    <a:pt x="212" y="19"/>
                  </a:lnTo>
                  <a:lnTo>
                    <a:pt x="163" y="11"/>
                  </a:lnTo>
                  <a:lnTo>
                    <a:pt x="100" y="13"/>
                  </a:lnTo>
                  <a:lnTo>
                    <a:pt x="49" y="17"/>
                  </a:lnTo>
                  <a:lnTo>
                    <a:pt x="19" y="31"/>
                  </a:lnTo>
                  <a:lnTo>
                    <a:pt x="4" y="29"/>
                  </a:lnTo>
                  <a:lnTo>
                    <a:pt x="0" y="15"/>
                  </a:lnTo>
                  <a:lnTo>
                    <a:pt x="15" y="9"/>
                  </a:lnTo>
                  <a:lnTo>
                    <a:pt x="60" y="0"/>
                  </a:lnTo>
                  <a:lnTo>
                    <a:pt x="113" y="0"/>
                  </a:lnTo>
                  <a:lnTo>
                    <a:pt x="158" y="1"/>
                  </a:lnTo>
                  <a:lnTo>
                    <a:pt x="200" y="6"/>
                  </a:lnTo>
                  <a:lnTo>
                    <a:pt x="239" y="17"/>
                  </a:lnTo>
                  <a:lnTo>
                    <a:pt x="275" y="31"/>
                  </a:lnTo>
                  <a:lnTo>
                    <a:pt x="320" y="46"/>
                  </a:lnTo>
                  <a:lnTo>
                    <a:pt x="361" y="66"/>
                  </a:lnTo>
                  <a:lnTo>
                    <a:pt x="408" y="93"/>
                  </a:lnTo>
                  <a:lnTo>
                    <a:pt x="444" y="109"/>
                  </a:lnTo>
                  <a:lnTo>
                    <a:pt x="461" y="124"/>
                  </a:lnTo>
                  <a:lnTo>
                    <a:pt x="463" y="136"/>
                  </a:lnTo>
                  <a:lnTo>
                    <a:pt x="454" y="145"/>
                  </a:lnTo>
                  <a:lnTo>
                    <a:pt x="438" y="147"/>
                  </a:lnTo>
                  <a:lnTo>
                    <a:pt x="426" y="154"/>
                  </a:lnTo>
                  <a:lnTo>
                    <a:pt x="427" y="164"/>
                  </a:lnTo>
                  <a:lnTo>
                    <a:pt x="437" y="179"/>
                  </a:lnTo>
                  <a:lnTo>
                    <a:pt x="438" y="195"/>
                  </a:lnTo>
                  <a:lnTo>
                    <a:pt x="429" y="206"/>
                  </a:lnTo>
                  <a:lnTo>
                    <a:pt x="422" y="215"/>
                  </a:lnTo>
                  <a:lnTo>
                    <a:pt x="422" y="227"/>
                  </a:lnTo>
                  <a:lnTo>
                    <a:pt x="427" y="236"/>
                  </a:lnTo>
                  <a:lnTo>
                    <a:pt x="438" y="249"/>
                  </a:lnTo>
                  <a:lnTo>
                    <a:pt x="444" y="259"/>
                  </a:lnTo>
                  <a:lnTo>
                    <a:pt x="436" y="270"/>
                  </a:lnTo>
                  <a:lnTo>
                    <a:pt x="396" y="296"/>
                  </a:lnTo>
                  <a:lnTo>
                    <a:pt x="361" y="327"/>
                  </a:lnTo>
                  <a:lnTo>
                    <a:pt x="332" y="364"/>
                  </a:lnTo>
                  <a:lnTo>
                    <a:pt x="301" y="399"/>
                  </a:lnTo>
                  <a:lnTo>
                    <a:pt x="266" y="439"/>
                  </a:lnTo>
                  <a:lnTo>
                    <a:pt x="231" y="471"/>
                  </a:lnTo>
                  <a:lnTo>
                    <a:pt x="188" y="516"/>
                  </a:lnTo>
                  <a:lnTo>
                    <a:pt x="179" y="512"/>
                  </a:lnTo>
                  <a:lnTo>
                    <a:pt x="193" y="496"/>
                  </a:lnTo>
                  <a:lnTo>
                    <a:pt x="222" y="470"/>
                  </a:lnTo>
                  <a:lnTo>
                    <a:pt x="245" y="448"/>
                  </a:lnTo>
                  <a:lnTo>
                    <a:pt x="268" y="423"/>
                  </a:lnTo>
                  <a:lnTo>
                    <a:pt x="295" y="397"/>
                  </a:lnTo>
                  <a:lnTo>
                    <a:pt x="320" y="362"/>
                  </a:lnTo>
                  <a:lnTo>
                    <a:pt x="338" y="336"/>
                  </a:lnTo>
                  <a:lnTo>
                    <a:pt x="357" y="318"/>
                  </a:lnTo>
                  <a:lnTo>
                    <a:pt x="370" y="299"/>
                  </a:lnTo>
                  <a:lnTo>
                    <a:pt x="393" y="281"/>
                  </a:lnTo>
                  <a:lnTo>
                    <a:pt x="415" y="267"/>
                  </a:lnTo>
                  <a:lnTo>
                    <a:pt x="423" y="257"/>
                  </a:lnTo>
                  <a:lnTo>
                    <a:pt x="420" y="248"/>
                  </a:lnTo>
                  <a:lnTo>
                    <a:pt x="411" y="233"/>
                  </a:lnTo>
                  <a:lnTo>
                    <a:pt x="408" y="220"/>
                  </a:lnTo>
                  <a:lnTo>
                    <a:pt x="411" y="212"/>
                  </a:lnTo>
                  <a:lnTo>
                    <a:pt x="415" y="202"/>
                  </a:lnTo>
                  <a:lnTo>
                    <a:pt x="425" y="188"/>
                  </a:lnTo>
                  <a:lnTo>
                    <a:pt x="423" y="183"/>
                  </a:lnTo>
                  <a:lnTo>
                    <a:pt x="417" y="166"/>
                  </a:lnTo>
                  <a:lnTo>
                    <a:pt x="414" y="148"/>
                  </a:lnTo>
                  <a:lnTo>
                    <a:pt x="420" y="139"/>
                  </a:lnTo>
                  <a:lnTo>
                    <a:pt x="427" y="134"/>
                  </a:lnTo>
                  <a:lnTo>
                    <a:pt x="441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6D8182FD-154D-C0D4-F24D-CD847A439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4848226"/>
              <a:ext cx="534988" cy="561975"/>
            </a:xfrm>
            <a:custGeom>
              <a:avLst/>
              <a:gdLst/>
              <a:ahLst/>
              <a:cxnLst>
                <a:cxn ang="0">
                  <a:pos x="316" y="7"/>
                </a:cxn>
                <a:cxn ang="0">
                  <a:pos x="328" y="0"/>
                </a:cxn>
                <a:cxn ang="0">
                  <a:pos x="337" y="9"/>
                </a:cxn>
                <a:cxn ang="0">
                  <a:pos x="329" y="18"/>
                </a:cxn>
                <a:cxn ang="0">
                  <a:pos x="302" y="30"/>
                </a:cxn>
                <a:cxn ang="0">
                  <a:pos x="280" y="35"/>
                </a:cxn>
                <a:cxn ang="0">
                  <a:pos x="265" y="49"/>
                </a:cxn>
                <a:cxn ang="0">
                  <a:pos x="247" y="76"/>
                </a:cxn>
                <a:cxn ang="0">
                  <a:pos x="234" y="97"/>
                </a:cxn>
                <a:cxn ang="0">
                  <a:pos x="221" y="116"/>
                </a:cxn>
                <a:cxn ang="0">
                  <a:pos x="201" y="137"/>
                </a:cxn>
                <a:cxn ang="0">
                  <a:pos x="178" y="162"/>
                </a:cxn>
                <a:cxn ang="0">
                  <a:pos x="167" y="180"/>
                </a:cxn>
                <a:cxn ang="0">
                  <a:pos x="149" y="207"/>
                </a:cxn>
                <a:cxn ang="0">
                  <a:pos x="137" y="214"/>
                </a:cxn>
                <a:cxn ang="0">
                  <a:pos x="119" y="222"/>
                </a:cxn>
                <a:cxn ang="0">
                  <a:pos x="105" y="234"/>
                </a:cxn>
                <a:cxn ang="0">
                  <a:pos x="96" y="249"/>
                </a:cxn>
                <a:cxn ang="0">
                  <a:pos x="87" y="271"/>
                </a:cxn>
                <a:cxn ang="0">
                  <a:pos x="75" y="289"/>
                </a:cxn>
                <a:cxn ang="0">
                  <a:pos x="48" y="314"/>
                </a:cxn>
                <a:cxn ang="0">
                  <a:pos x="20" y="349"/>
                </a:cxn>
                <a:cxn ang="0">
                  <a:pos x="7" y="354"/>
                </a:cxn>
                <a:cxn ang="0">
                  <a:pos x="0" y="347"/>
                </a:cxn>
                <a:cxn ang="0">
                  <a:pos x="13" y="331"/>
                </a:cxn>
                <a:cxn ang="0">
                  <a:pos x="49" y="298"/>
                </a:cxn>
                <a:cxn ang="0">
                  <a:pos x="69" y="276"/>
                </a:cxn>
                <a:cxn ang="0">
                  <a:pos x="78" y="264"/>
                </a:cxn>
                <a:cxn ang="0">
                  <a:pos x="84" y="246"/>
                </a:cxn>
                <a:cxn ang="0">
                  <a:pos x="98" y="227"/>
                </a:cxn>
                <a:cxn ang="0">
                  <a:pos x="115" y="213"/>
                </a:cxn>
                <a:cxn ang="0">
                  <a:pos x="135" y="204"/>
                </a:cxn>
                <a:cxn ang="0">
                  <a:pos x="152" y="186"/>
                </a:cxn>
                <a:cxn ang="0">
                  <a:pos x="165" y="157"/>
                </a:cxn>
                <a:cxn ang="0">
                  <a:pos x="176" y="140"/>
                </a:cxn>
                <a:cxn ang="0">
                  <a:pos x="195" y="125"/>
                </a:cxn>
                <a:cxn ang="0">
                  <a:pos x="220" y="105"/>
                </a:cxn>
                <a:cxn ang="0">
                  <a:pos x="228" y="87"/>
                </a:cxn>
                <a:cxn ang="0">
                  <a:pos x="245" y="56"/>
                </a:cxn>
                <a:cxn ang="0">
                  <a:pos x="261" y="40"/>
                </a:cxn>
                <a:cxn ang="0">
                  <a:pos x="280" y="26"/>
                </a:cxn>
                <a:cxn ang="0">
                  <a:pos x="300" y="17"/>
                </a:cxn>
                <a:cxn ang="0">
                  <a:pos x="316" y="7"/>
                </a:cxn>
              </a:cxnLst>
              <a:rect l="0" t="0" r="r" b="b"/>
              <a:pathLst>
                <a:path w="337" h="354">
                  <a:moveTo>
                    <a:pt x="316" y="7"/>
                  </a:moveTo>
                  <a:lnTo>
                    <a:pt x="328" y="0"/>
                  </a:lnTo>
                  <a:lnTo>
                    <a:pt x="337" y="9"/>
                  </a:lnTo>
                  <a:lnTo>
                    <a:pt x="329" y="18"/>
                  </a:lnTo>
                  <a:lnTo>
                    <a:pt x="302" y="30"/>
                  </a:lnTo>
                  <a:lnTo>
                    <a:pt x="280" y="35"/>
                  </a:lnTo>
                  <a:lnTo>
                    <a:pt x="265" y="49"/>
                  </a:lnTo>
                  <a:lnTo>
                    <a:pt x="247" y="76"/>
                  </a:lnTo>
                  <a:lnTo>
                    <a:pt x="234" y="97"/>
                  </a:lnTo>
                  <a:lnTo>
                    <a:pt x="221" y="116"/>
                  </a:lnTo>
                  <a:lnTo>
                    <a:pt x="201" y="137"/>
                  </a:lnTo>
                  <a:lnTo>
                    <a:pt x="178" y="162"/>
                  </a:lnTo>
                  <a:lnTo>
                    <a:pt x="167" y="180"/>
                  </a:lnTo>
                  <a:lnTo>
                    <a:pt x="149" y="207"/>
                  </a:lnTo>
                  <a:lnTo>
                    <a:pt x="137" y="214"/>
                  </a:lnTo>
                  <a:lnTo>
                    <a:pt x="119" y="222"/>
                  </a:lnTo>
                  <a:lnTo>
                    <a:pt x="105" y="234"/>
                  </a:lnTo>
                  <a:lnTo>
                    <a:pt x="96" y="249"/>
                  </a:lnTo>
                  <a:lnTo>
                    <a:pt x="87" y="271"/>
                  </a:lnTo>
                  <a:lnTo>
                    <a:pt x="75" y="289"/>
                  </a:lnTo>
                  <a:lnTo>
                    <a:pt x="48" y="314"/>
                  </a:lnTo>
                  <a:lnTo>
                    <a:pt x="20" y="349"/>
                  </a:lnTo>
                  <a:lnTo>
                    <a:pt x="7" y="354"/>
                  </a:lnTo>
                  <a:lnTo>
                    <a:pt x="0" y="347"/>
                  </a:lnTo>
                  <a:lnTo>
                    <a:pt x="13" y="331"/>
                  </a:lnTo>
                  <a:lnTo>
                    <a:pt x="49" y="298"/>
                  </a:lnTo>
                  <a:lnTo>
                    <a:pt x="69" y="276"/>
                  </a:lnTo>
                  <a:lnTo>
                    <a:pt x="78" y="264"/>
                  </a:lnTo>
                  <a:lnTo>
                    <a:pt x="84" y="246"/>
                  </a:lnTo>
                  <a:lnTo>
                    <a:pt x="98" y="227"/>
                  </a:lnTo>
                  <a:lnTo>
                    <a:pt x="115" y="213"/>
                  </a:lnTo>
                  <a:lnTo>
                    <a:pt x="135" y="204"/>
                  </a:lnTo>
                  <a:lnTo>
                    <a:pt x="152" y="186"/>
                  </a:lnTo>
                  <a:lnTo>
                    <a:pt x="165" y="157"/>
                  </a:lnTo>
                  <a:lnTo>
                    <a:pt x="176" y="140"/>
                  </a:lnTo>
                  <a:lnTo>
                    <a:pt x="195" y="125"/>
                  </a:lnTo>
                  <a:lnTo>
                    <a:pt x="220" y="105"/>
                  </a:lnTo>
                  <a:lnTo>
                    <a:pt x="228" y="87"/>
                  </a:lnTo>
                  <a:lnTo>
                    <a:pt x="245" y="56"/>
                  </a:lnTo>
                  <a:lnTo>
                    <a:pt x="261" y="40"/>
                  </a:lnTo>
                  <a:lnTo>
                    <a:pt x="280" y="26"/>
                  </a:lnTo>
                  <a:lnTo>
                    <a:pt x="300" y="17"/>
                  </a:lnTo>
                  <a:lnTo>
                    <a:pt x="31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92CAE0E-5029-78A3-1655-93717B890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4910138"/>
              <a:ext cx="146050" cy="14922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2" y="60"/>
                </a:cxn>
                <a:cxn ang="0">
                  <a:pos x="30" y="34"/>
                </a:cxn>
                <a:cxn ang="0">
                  <a:pos x="54" y="14"/>
                </a:cxn>
                <a:cxn ang="0">
                  <a:pos x="80" y="2"/>
                </a:cxn>
                <a:cxn ang="0">
                  <a:pos x="88" y="0"/>
                </a:cxn>
                <a:cxn ang="0">
                  <a:pos x="92" y="10"/>
                </a:cxn>
                <a:cxn ang="0">
                  <a:pos x="73" y="20"/>
                </a:cxn>
                <a:cxn ang="0">
                  <a:pos x="48" y="34"/>
                </a:cxn>
                <a:cxn ang="0">
                  <a:pos x="30" y="55"/>
                </a:cxn>
                <a:cxn ang="0">
                  <a:pos x="11" y="84"/>
                </a:cxn>
                <a:cxn ang="0">
                  <a:pos x="0" y="94"/>
                </a:cxn>
              </a:cxnLst>
              <a:rect l="0" t="0" r="r" b="b"/>
              <a:pathLst>
                <a:path w="92" h="94">
                  <a:moveTo>
                    <a:pt x="0" y="94"/>
                  </a:moveTo>
                  <a:lnTo>
                    <a:pt x="12" y="60"/>
                  </a:lnTo>
                  <a:lnTo>
                    <a:pt x="30" y="34"/>
                  </a:lnTo>
                  <a:lnTo>
                    <a:pt x="54" y="14"/>
                  </a:lnTo>
                  <a:lnTo>
                    <a:pt x="80" y="2"/>
                  </a:lnTo>
                  <a:lnTo>
                    <a:pt x="88" y="0"/>
                  </a:lnTo>
                  <a:lnTo>
                    <a:pt x="92" y="10"/>
                  </a:lnTo>
                  <a:lnTo>
                    <a:pt x="73" y="20"/>
                  </a:lnTo>
                  <a:lnTo>
                    <a:pt x="48" y="34"/>
                  </a:lnTo>
                  <a:lnTo>
                    <a:pt x="30" y="55"/>
                  </a:lnTo>
                  <a:lnTo>
                    <a:pt x="11" y="8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818EF5F-C1E0-8287-74C9-D0872859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4959351"/>
              <a:ext cx="152400" cy="134938"/>
            </a:xfrm>
            <a:custGeom>
              <a:avLst/>
              <a:gdLst/>
              <a:ahLst/>
              <a:cxnLst>
                <a:cxn ang="0">
                  <a:pos x="31" y="51"/>
                </a:cxn>
                <a:cxn ang="0">
                  <a:pos x="67" y="17"/>
                </a:cxn>
                <a:cxn ang="0">
                  <a:pos x="88" y="0"/>
                </a:cxn>
                <a:cxn ang="0">
                  <a:pos x="96" y="8"/>
                </a:cxn>
                <a:cxn ang="0">
                  <a:pos x="69" y="36"/>
                </a:cxn>
                <a:cxn ang="0">
                  <a:pos x="22" y="70"/>
                </a:cxn>
                <a:cxn ang="0">
                  <a:pos x="0" y="85"/>
                </a:cxn>
                <a:cxn ang="0">
                  <a:pos x="31" y="51"/>
                </a:cxn>
              </a:cxnLst>
              <a:rect l="0" t="0" r="r" b="b"/>
              <a:pathLst>
                <a:path w="96" h="85">
                  <a:moveTo>
                    <a:pt x="31" y="51"/>
                  </a:moveTo>
                  <a:lnTo>
                    <a:pt x="67" y="17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69" y="36"/>
                  </a:lnTo>
                  <a:lnTo>
                    <a:pt x="22" y="70"/>
                  </a:lnTo>
                  <a:lnTo>
                    <a:pt x="0" y="85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CAEA919B-D3E8-6F64-27F6-41A5C5EFB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0" y="4743451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5"/>
                </a:cxn>
                <a:cxn ang="0">
                  <a:pos x="95" y="53"/>
                </a:cxn>
                <a:cxn ang="0">
                  <a:pos x="80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5"/>
                  </a:lnTo>
                  <a:lnTo>
                    <a:pt x="95" y="53"/>
                  </a:lnTo>
                  <a:lnTo>
                    <a:pt x="80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10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44223BC-C159-82B8-638E-8F6290E4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713" y="4806951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9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5"/>
                </a:cxn>
                <a:cxn ang="0">
                  <a:pos x="95" y="53"/>
                </a:cxn>
                <a:cxn ang="0">
                  <a:pos x="81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9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5"/>
                  </a:lnTo>
                  <a:lnTo>
                    <a:pt x="95" y="53"/>
                  </a:lnTo>
                  <a:lnTo>
                    <a:pt x="81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5467964-29F8-ACA2-639A-C030363C4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850" y="4864101"/>
              <a:ext cx="193675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1" y="10"/>
                </a:cxn>
                <a:cxn ang="0">
                  <a:pos x="95" y="29"/>
                </a:cxn>
                <a:cxn ang="0">
                  <a:pos x="122" y="47"/>
                </a:cxn>
                <a:cxn ang="0">
                  <a:pos x="112" y="55"/>
                </a:cxn>
                <a:cxn ang="0">
                  <a:pos x="96" y="53"/>
                </a:cxn>
                <a:cxn ang="0">
                  <a:pos x="81" y="40"/>
                </a:cxn>
                <a:cxn ang="0">
                  <a:pos x="48" y="27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2" h="55">
                  <a:moveTo>
                    <a:pt x="12" y="0"/>
                  </a:moveTo>
                  <a:lnTo>
                    <a:pt x="51" y="10"/>
                  </a:lnTo>
                  <a:lnTo>
                    <a:pt x="95" y="29"/>
                  </a:lnTo>
                  <a:lnTo>
                    <a:pt x="122" y="47"/>
                  </a:lnTo>
                  <a:lnTo>
                    <a:pt x="112" y="55"/>
                  </a:lnTo>
                  <a:lnTo>
                    <a:pt x="96" y="53"/>
                  </a:lnTo>
                  <a:lnTo>
                    <a:pt x="81" y="40"/>
                  </a:lnTo>
                  <a:lnTo>
                    <a:pt x="48" y="27"/>
                  </a:lnTo>
                  <a:lnTo>
                    <a:pt x="24" y="19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7CC39D2-3833-C281-EC01-6C7B58C79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113" y="4927601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32FB2112-5984-6E70-18EE-7F949CE5A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4999038"/>
              <a:ext cx="193675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1" y="10"/>
                </a:cxn>
                <a:cxn ang="0">
                  <a:pos x="95" y="30"/>
                </a:cxn>
                <a:cxn ang="0">
                  <a:pos x="122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8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2" h="55">
                  <a:moveTo>
                    <a:pt x="12" y="0"/>
                  </a:moveTo>
                  <a:lnTo>
                    <a:pt x="51" y="10"/>
                  </a:lnTo>
                  <a:lnTo>
                    <a:pt x="95" y="30"/>
                  </a:lnTo>
                  <a:lnTo>
                    <a:pt x="122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8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978AFA1-0B07-F13C-2EB5-AB0D848A1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925" y="4846638"/>
              <a:ext cx="192088" cy="857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9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4"/>
                </a:cxn>
                <a:cxn ang="0">
                  <a:pos x="95" y="53"/>
                </a:cxn>
                <a:cxn ang="0">
                  <a:pos x="81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4">
                  <a:moveTo>
                    <a:pt x="12" y="0"/>
                  </a:moveTo>
                  <a:lnTo>
                    <a:pt x="50" y="9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4"/>
                  </a:lnTo>
                  <a:lnTo>
                    <a:pt x="95" y="53"/>
                  </a:lnTo>
                  <a:lnTo>
                    <a:pt x="81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0F82EB00-4B76-E382-3D5B-116508981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4918076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56703972-9D6C-4810-3EDD-319341975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213" y="4984751"/>
              <a:ext cx="192088" cy="857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9"/>
                </a:cxn>
                <a:cxn ang="0">
                  <a:pos x="94" y="29"/>
                </a:cxn>
                <a:cxn ang="0">
                  <a:pos x="121" y="47"/>
                </a:cxn>
                <a:cxn ang="0">
                  <a:pos x="111" y="54"/>
                </a:cxn>
                <a:cxn ang="0">
                  <a:pos x="95" y="53"/>
                </a:cxn>
                <a:cxn ang="0">
                  <a:pos x="81" y="40"/>
                </a:cxn>
                <a:cxn ang="0">
                  <a:pos x="47" y="27"/>
                </a:cxn>
                <a:cxn ang="0">
                  <a:pos x="24" y="1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1" h="54">
                  <a:moveTo>
                    <a:pt x="12" y="0"/>
                  </a:moveTo>
                  <a:lnTo>
                    <a:pt x="50" y="9"/>
                  </a:lnTo>
                  <a:lnTo>
                    <a:pt x="94" y="29"/>
                  </a:lnTo>
                  <a:lnTo>
                    <a:pt x="121" y="47"/>
                  </a:lnTo>
                  <a:lnTo>
                    <a:pt x="111" y="54"/>
                  </a:lnTo>
                  <a:lnTo>
                    <a:pt x="95" y="53"/>
                  </a:lnTo>
                  <a:lnTo>
                    <a:pt x="81" y="40"/>
                  </a:lnTo>
                  <a:lnTo>
                    <a:pt x="47" y="27"/>
                  </a:lnTo>
                  <a:lnTo>
                    <a:pt x="24" y="19"/>
                  </a:lnTo>
                  <a:lnTo>
                    <a:pt x="4" y="9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0F94749D-573F-F80F-2C65-F7EE2F3F3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8" y="5046663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34C40716-CD39-46FC-D0BF-C44CFD79F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5110163"/>
              <a:ext cx="192088" cy="873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0" y="10"/>
                </a:cxn>
                <a:cxn ang="0">
                  <a:pos x="94" y="30"/>
                </a:cxn>
                <a:cxn ang="0">
                  <a:pos x="121" y="48"/>
                </a:cxn>
                <a:cxn ang="0">
                  <a:pos x="112" y="55"/>
                </a:cxn>
                <a:cxn ang="0">
                  <a:pos x="95" y="54"/>
                </a:cxn>
                <a:cxn ang="0">
                  <a:pos x="81" y="41"/>
                </a:cxn>
                <a:cxn ang="0">
                  <a:pos x="47" y="27"/>
                </a:cxn>
                <a:cxn ang="0">
                  <a:pos x="24" y="2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121" h="55">
                  <a:moveTo>
                    <a:pt x="12" y="0"/>
                  </a:moveTo>
                  <a:lnTo>
                    <a:pt x="50" y="10"/>
                  </a:lnTo>
                  <a:lnTo>
                    <a:pt x="94" y="30"/>
                  </a:lnTo>
                  <a:lnTo>
                    <a:pt x="121" y="48"/>
                  </a:lnTo>
                  <a:lnTo>
                    <a:pt x="112" y="55"/>
                  </a:lnTo>
                  <a:lnTo>
                    <a:pt x="95" y="54"/>
                  </a:lnTo>
                  <a:lnTo>
                    <a:pt x="81" y="41"/>
                  </a:lnTo>
                  <a:lnTo>
                    <a:pt x="47" y="27"/>
                  </a:lnTo>
                  <a:lnTo>
                    <a:pt x="24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1A7D8C0F-BEE7-99F3-AD0F-325F9235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038" y="5070476"/>
              <a:ext cx="279400" cy="14128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31" y="49"/>
                </a:cxn>
                <a:cxn ang="0">
                  <a:pos x="60" y="27"/>
                </a:cxn>
                <a:cxn ang="0">
                  <a:pos x="83" y="10"/>
                </a:cxn>
                <a:cxn ang="0">
                  <a:pos x="96" y="0"/>
                </a:cxn>
                <a:cxn ang="0">
                  <a:pos x="108" y="4"/>
                </a:cxn>
                <a:cxn ang="0">
                  <a:pos x="127" y="14"/>
                </a:cxn>
                <a:cxn ang="0">
                  <a:pos x="162" y="29"/>
                </a:cxn>
                <a:cxn ang="0">
                  <a:pos x="173" y="37"/>
                </a:cxn>
                <a:cxn ang="0">
                  <a:pos x="176" y="49"/>
                </a:cxn>
                <a:cxn ang="0">
                  <a:pos x="161" y="66"/>
                </a:cxn>
                <a:cxn ang="0">
                  <a:pos x="161" y="53"/>
                </a:cxn>
                <a:cxn ang="0">
                  <a:pos x="155" y="42"/>
                </a:cxn>
                <a:cxn ang="0">
                  <a:pos x="134" y="32"/>
                </a:cxn>
                <a:cxn ang="0">
                  <a:pos x="111" y="22"/>
                </a:cxn>
                <a:cxn ang="0">
                  <a:pos x="100" y="12"/>
                </a:cxn>
                <a:cxn ang="0">
                  <a:pos x="75" y="25"/>
                </a:cxn>
                <a:cxn ang="0">
                  <a:pos x="52" y="46"/>
                </a:cxn>
                <a:cxn ang="0">
                  <a:pos x="30" y="68"/>
                </a:cxn>
                <a:cxn ang="0">
                  <a:pos x="15" y="89"/>
                </a:cxn>
                <a:cxn ang="0">
                  <a:pos x="0" y="82"/>
                </a:cxn>
              </a:cxnLst>
              <a:rect l="0" t="0" r="r" b="b"/>
              <a:pathLst>
                <a:path w="176" h="89">
                  <a:moveTo>
                    <a:pt x="0" y="82"/>
                  </a:moveTo>
                  <a:lnTo>
                    <a:pt x="31" y="49"/>
                  </a:lnTo>
                  <a:lnTo>
                    <a:pt x="60" y="27"/>
                  </a:lnTo>
                  <a:lnTo>
                    <a:pt x="83" y="10"/>
                  </a:lnTo>
                  <a:lnTo>
                    <a:pt x="96" y="0"/>
                  </a:lnTo>
                  <a:lnTo>
                    <a:pt x="108" y="4"/>
                  </a:lnTo>
                  <a:lnTo>
                    <a:pt x="127" y="14"/>
                  </a:lnTo>
                  <a:lnTo>
                    <a:pt x="162" y="29"/>
                  </a:lnTo>
                  <a:lnTo>
                    <a:pt x="173" y="37"/>
                  </a:lnTo>
                  <a:lnTo>
                    <a:pt x="176" y="49"/>
                  </a:lnTo>
                  <a:lnTo>
                    <a:pt x="161" y="66"/>
                  </a:lnTo>
                  <a:lnTo>
                    <a:pt x="161" y="53"/>
                  </a:lnTo>
                  <a:lnTo>
                    <a:pt x="155" y="42"/>
                  </a:lnTo>
                  <a:lnTo>
                    <a:pt x="134" y="32"/>
                  </a:lnTo>
                  <a:lnTo>
                    <a:pt x="111" y="22"/>
                  </a:lnTo>
                  <a:lnTo>
                    <a:pt x="100" y="12"/>
                  </a:lnTo>
                  <a:lnTo>
                    <a:pt x="75" y="25"/>
                  </a:lnTo>
                  <a:lnTo>
                    <a:pt x="52" y="46"/>
                  </a:lnTo>
                  <a:lnTo>
                    <a:pt x="30" y="68"/>
                  </a:lnTo>
                  <a:lnTo>
                    <a:pt x="15" y="8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FEAB6E93-1026-4720-AAFD-A4EFFE479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450" y="5124451"/>
              <a:ext cx="277813" cy="171450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4"/>
                </a:cxn>
                <a:cxn ang="0">
                  <a:pos x="9" y="59"/>
                </a:cxn>
                <a:cxn ang="0">
                  <a:pos x="28" y="67"/>
                </a:cxn>
                <a:cxn ang="0">
                  <a:pos x="53" y="81"/>
                </a:cxn>
                <a:cxn ang="0">
                  <a:pos x="81" y="102"/>
                </a:cxn>
                <a:cxn ang="0">
                  <a:pos x="90" y="108"/>
                </a:cxn>
                <a:cxn ang="0">
                  <a:pos x="100" y="105"/>
                </a:cxn>
                <a:cxn ang="0">
                  <a:pos x="109" y="90"/>
                </a:cxn>
                <a:cxn ang="0">
                  <a:pos x="135" y="65"/>
                </a:cxn>
                <a:cxn ang="0">
                  <a:pos x="162" y="36"/>
                </a:cxn>
                <a:cxn ang="0">
                  <a:pos x="175" y="24"/>
                </a:cxn>
                <a:cxn ang="0">
                  <a:pos x="175" y="16"/>
                </a:cxn>
                <a:cxn ang="0">
                  <a:pos x="173" y="9"/>
                </a:cxn>
                <a:cxn ang="0">
                  <a:pos x="165" y="0"/>
                </a:cxn>
                <a:cxn ang="0">
                  <a:pos x="160" y="19"/>
                </a:cxn>
                <a:cxn ang="0">
                  <a:pos x="145" y="40"/>
                </a:cxn>
                <a:cxn ang="0">
                  <a:pos x="119" y="64"/>
                </a:cxn>
                <a:cxn ang="0">
                  <a:pos x="97" y="81"/>
                </a:cxn>
                <a:cxn ang="0">
                  <a:pos x="84" y="88"/>
                </a:cxn>
                <a:cxn ang="0">
                  <a:pos x="68" y="77"/>
                </a:cxn>
                <a:cxn ang="0">
                  <a:pos x="45" y="63"/>
                </a:cxn>
                <a:cxn ang="0">
                  <a:pos x="26" y="52"/>
                </a:cxn>
                <a:cxn ang="0">
                  <a:pos x="5" y="45"/>
                </a:cxn>
              </a:cxnLst>
              <a:rect l="0" t="0" r="r" b="b"/>
              <a:pathLst>
                <a:path w="175" h="108">
                  <a:moveTo>
                    <a:pt x="5" y="45"/>
                  </a:moveTo>
                  <a:lnTo>
                    <a:pt x="0" y="54"/>
                  </a:lnTo>
                  <a:lnTo>
                    <a:pt x="9" y="59"/>
                  </a:lnTo>
                  <a:lnTo>
                    <a:pt x="28" y="67"/>
                  </a:lnTo>
                  <a:lnTo>
                    <a:pt x="53" y="81"/>
                  </a:lnTo>
                  <a:lnTo>
                    <a:pt x="81" y="102"/>
                  </a:lnTo>
                  <a:lnTo>
                    <a:pt x="90" y="108"/>
                  </a:lnTo>
                  <a:lnTo>
                    <a:pt x="100" y="105"/>
                  </a:lnTo>
                  <a:lnTo>
                    <a:pt x="109" y="90"/>
                  </a:lnTo>
                  <a:lnTo>
                    <a:pt x="135" y="65"/>
                  </a:lnTo>
                  <a:lnTo>
                    <a:pt x="162" y="36"/>
                  </a:lnTo>
                  <a:lnTo>
                    <a:pt x="175" y="24"/>
                  </a:lnTo>
                  <a:lnTo>
                    <a:pt x="175" y="16"/>
                  </a:lnTo>
                  <a:lnTo>
                    <a:pt x="173" y="9"/>
                  </a:lnTo>
                  <a:lnTo>
                    <a:pt x="165" y="0"/>
                  </a:lnTo>
                  <a:lnTo>
                    <a:pt x="160" y="19"/>
                  </a:lnTo>
                  <a:lnTo>
                    <a:pt x="145" y="40"/>
                  </a:lnTo>
                  <a:lnTo>
                    <a:pt x="119" y="64"/>
                  </a:lnTo>
                  <a:lnTo>
                    <a:pt x="97" y="81"/>
                  </a:lnTo>
                  <a:lnTo>
                    <a:pt x="84" y="88"/>
                  </a:lnTo>
                  <a:lnTo>
                    <a:pt x="68" y="77"/>
                  </a:lnTo>
                  <a:lnTo>
                    <a:pt x="45" y="63"/>
                  </a:lnTo>
                  <a:lnTo>
                    <a:pt x="26" y="5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F983658F-C911-6221-63D4-F3601379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4683126"/>
              <a:ext cx="173038" cy="1682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0" y="3"/>
                </a:cxn>
                <a:cxn ang="0">
                  <a:pos x="79" y="11"/>
                </a:cxn>
                <a:cxn ang="0">
                  <a:pos x="101" y="15"/>
                </a:cxn>
                <a:cxn ang="0">
                  <a:pos x="109" y="30"/>
                </a:cxn>
                <a:cxn ang="0">
                  <a:pos x="103" y="42"/>
                </a:cxn>
                <a:cxn ang="0">
                  <a:pos x="88" y="54"/>
                </a:cxn>
                <a:cxn ang="0">
                  <a:pos x="52" y="85"/>
                </a:cxn>
                <a:cxn ang="0">
                  <a:pos x="31" y="106"/>
                </a:cxn>
                <a:cxn ang="0">
                  <a:pos x="21" y="104"/>
                </a:cxn>
                <a:cxn ang="0">
                  <a:pos x="21" y="99"/>
                </a:cxn>
                <a:cxn ang="0">
                  <a:pos x="39" y="82"/>
                </a:cxn>
                <a:cxn ang="0">
                  <a:pos x="57" y="64"/>
                </a:cxn>
                <a:cxn ang="0">
                  <a:pos x="72" y="48"/>
                </a:cxn>
                <a:cxn ang="0">
                  <a:pos x="86" y="35"/>
                </a:cxn>
                <a:cxn ang="0">
                  <a:pos x="87" y="28"/>
                </a:cxn>
                <a:cxn ang="0">
                  <a:pos x="83" y="23"/>
                </a:cxn>
                <a:cxn ang="0">
                  <a:pos x="55" y="18"/>
                </a:cxn>
                <a:cxn ang="0">
                  <a:pos x="16" y="13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09" h="106">
                  <a:moveTo>
                    <a:pt x="12" y="0"/>
                  </a:moveTo>
                  <a:lnTo>
                    <a:pt x="40" y="3"/>
                  </a:lnTo>
                  <a:lnTo>
                    <a:pt x="79" y="11"/>
                  </a:lnTo>
                  <a:lnTo>
                    <a:pt x="101" y="15"/>
                  </a:lnTo>
                  <a:lnTo>
                    <a:pt x="109" y="30"/>
                  </a:lnTo>
                  <a:lnTo>
                    <a:pt x="103" y="42"/>
                  </a:lnTo>
                  <a:lnTo>
                    <a:pt x="88" y="54"/>
                  </a:lnTo>
                  <a:lnTo>
                    <a:pt x="52" y="85"/>
                  </a:lnTo>
                  <a:lnTo>
                    <a:pt x="31" y="106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39" y="82"/>
                  </a:lnTo>
                  <a:lnTo>
                    <a:pt x="57" y="64"/>
                  </a:lnTo>
                  <a:lnTo>
                    <a:pt x="72" y="48"/>
                  </a:lnTo>
                  <a:lnTo>
                    <a:pt x="86" y="35"/>
                  </a:lnTo>
                  <a:lnTo>
                    <a:pt x="87" y="28"/>
                  </a:lnTo>
                  <a:lnTo>
                    <a:pt x="83" y="23"/>
                  </a:lnTo>
                  <a:lnTo>
                    <a:pt x="55" y="18"/>
                  </a:lnTo>
                  <a:lnTo>
                    <a:pt x="16" y="13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73CE3EAF-8C63-E006-D097-ADDC9EBF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4686301"/>
              <a:ext cx="147638" cy="16351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64" y="1"/>
                </a:cxn>
                <a:cxn ang="0">
                  <a:pos x="50" y="14"/>
                </a:cxn>
                <a:cxn ang="0">
                  <a:pos x="33" y="34"/>
                </a:cxn>
                <a:cxn ang="0">
                  <a:pos x="14" y="56"/>
                </a:cxn>
                <a:cxn ang="0">
                  <a:pos x="2" y="76"/>
                </a:cxn>
                <a:cxn ang="0">
                  <a:pos x="0" y="86"/>
                </a:cxn>
                <a:cxn ang="0">
                  <a:pos x="16" y="92"/>
                </a:cxn>
                <a:cxn ang="0">
                  <a:pos x="48" y="97"/>
                </a:cxn>
                <a:cxn ang="0">
                  <a:pos x="73" y="102"/>
                </a:cxn>
                <a:cxn ang="0">
                  <a:pos x="91" y="103"/>
                </a:cxn>
                <a:cxn ang="0">
                  <a:pos x="93" y="95"/>
                </a:cxn>
                <a:cxn ang="0">
                  <a:pos x="65" y="91"/>
                </a:cxn>
                <a:cxn ang="0">
                  <a:pos x="33" y="82"/>
                </a:cxn>
                <a:cxn ang="0">
                  <a:pos x="16" y="79"/>
                </a:cxn>
                <a:cxn ang="0">
                  <a:pos x="14" y="72"/>
                </a:cxn>
                <a:cxn ang="0">
                  <a:pos x="28" y="57"/>
                </a:cxn>
                <a:cxn ang="0">
                  <a:pos x="48" y="33"/>
                </a:cxn>
                <a:cxn ang="0">
                  <a:pos x="67" y="16"/>
                </a:cxn>
                <a:cxn ang="0">
                  <a:pos x="74" y="0"/>
                </a:cxn>
              </a:cxnLst>
              <a:rect l="0" t="0" r="r" b="b"/>
              <a:pathLst>
                <a:path w="93" h="103">
                  <a:moveTo>
                    <a:pt x="74" y="0"/>
                  </a:moveTo>
                  <a:lnTo>
                    <a:pt x="64" y="1"/>
                  </a:lnTo>
                  <a:lnTo>
                    <a:pt x="50" y="14"/>
                  </a:lnTo>
                  <a:lnTo>
                    <a:pt x="33" y="34"/>
                  </a:lnTo>
                  <a:lnTo>
                    <a:pt x="14" y="56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16" y="92"/>
                  </a:lnTo>
                  <a:lnTo>
                    <a:pt x="48" y="97"/>
                  </a:lnTo>
                  <a:lnTo>
                    <a:pt x="73" y="102"/>
                  </a:lnTo>
                  <a:lnTo>
                    <a:pt x="91" y="103"/>
                  </a:lnTo>
                  <a:lnTo>
                    <a:pt x="93" y="95"/>
                  </a:lnTo>
                  <a:lnTo>
                    <a:pt x="65" y="91"/>
                  </a:lnTo>
                  <a:lnTo>
                    <a:pt x="33" y="82"/>
                  </a:lnTo>
                  <a:lnTo>
                    <a:pt x="16" y="79"/>
                  </a:lnTo>
                  <a:lnTo>
                    <a:pt x="14" y="72"/>
                  </a:lnTo>
                  <a:lnTo>
                    <a:pt x="28" y="57"/>
                  </a:lnTo>
                  <a:lnTo>
                    <a:pt x="48" y="33"/>
                  </a:lnTo>
                  <a:lnTo>
                    <a:pt x="67" y="1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8EA0E1D4-453C-4C8E-92B6-DA85BBC3C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4645026"/>
              <a:ext cx="160338" cy="1285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7" y="45"/>
                </a:cxn>
                <a:cxn ang="0">
                  <a:pos x="43" y="24"/>
                </a:cxn>
                <a:cxn ang="0">
                  <a:pos x="67" y="9"/>
                </a:cxn>
                <a:cxn ang="0">
                  <a:pos x="91" y="0"/>
                </a:cxn>
                <a:cxn ang="0">
                  <a:pos x="101" y="9"/>
                </a:cxn>
                <a:cxn ang="0">
                  <a:pos x="75" y="18"/>
                </a:cxn>
                <a:cxn ang="0">
                  <a:pos x="46" y="35"/>
                </a:cxn>
                <a:cxn ang="0">
                  <a:pos x="21" y="52"/>
                </a:cxn>
                <a:cxn ang="0">
                  <a:pos x="5" y="81"/>
                </a:cxn>
                <a:cxn ang="0">
                  <a:pos x="0" y="73"/>
                </a:cxn>
              </a:cxnLst>
              <a:rect l="0" t="0" r="r" b="b"/>
              <a:pathLst>
                <a:path w="101" h="81">
                  <a:moveTo>
                    <a:pt x="0" y="73"/>
                  </a:moveTo>
                  <a:lnTo>
                    <a:pt x="17" y="45"/>
                  </a:lnTo>
                  <a:lnTo>
                    <a:pt x="43" y="24"/>
                  </a:lnTo>
                  <a:lnTo>
                    <a:pt x="67" y="9"/>
                  </a:lnTo>
                  <a:lnTo>
                    <a:pt x="91" y="0"/>
                  </a:lnTo>
                  <a:lnTo>
                    <a:pt x="101" y="9"/>
                  </a:lnTo>
                  <a:lnTo>
                    <a:pt x="75" y="18"/>
                  </a:lnTo>
                  <a:lnTo>
                    <a:pt x="46" y="35"/>
                  </a:lnTo>
                  <a:lnTo>
                    <a:pt x="21" y="52"/>
                  </a:lnTo>
                  <a:lnTo>
                    <a:pt x="5" y="81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A5C9AF79-11BB-6584-562E-58AD9F53C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4552951"/>
              <a:ext cx="57150" cy="57150"/>
            </a:xfrm>
            <a:custGeom>
              <a:avLst/>
              <a:gdLst/>
              <a:ahLst/>
              <a:cxnLst>
                <a:cxn ang="0">
                  <a:pos x="25" y="33"/>
                </a:cxn>
                <a:cxn ang="0">
                  <a:pos x="19" y="17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30" y="6"/>
                </a:cxn>
                <a:cxn ang="0">
                  <a:pos x="36" y="21"/>
                </a:cxn>
                <a:cxn ang="0">
                  <a:pos x="35" y="36"/>
                </a:cxn>
                <a:cxn ang="0">
                  <a:pos x="25" y="33"/>
                </a:cxn>
              </a:cxnLst>
              <a:rect l="0" t="0" r="r" b="b"/>
              <a:pathLst>
                <a:path w="36" h="36">
                  <a:moveTo>
                    <a:pt x="25" y="33"/>
                  </a:moveTo>
                  <a:lnTo>
                    <a:pt x="19" y="17"/>
                  </a:lnTo>
                  <a:lnTo>
                    <a:pt x="3" y="3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6"/>
                  </a:lnTo>
                  <a:lnTo>
                    <a:pt x="36" y="21"/>
                  </a:lnTo>
                  <a:lnTo>
                    <a:pt x="35" y="36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25864"/>
            <a:ext cx="9906000" cy="916890"/>
          </a:xfrm>
          <a:solidFill>
            <a:srgbClr val="FFFFFF"/>
          </a:solidFill>
        </p:spPr>
        <p:txBody>
          <a:bodyPr/>
          <a:lstStyle/>
          <a:p>
            <a:r>
              <a:rPr lang="en-GB" sz="3200" dirty="0"/>
              <a:t>Terminology and acronyms – 1</a:t>
            </a:r>
            <a:br>
              <a:rPr lang="en-GB" sz="3200" dirty="0"/>
            </a:br>
            <a:r>
              <a:rPr lang="en-GB" sz="2400" dirty="0"/>
              <a:t>As used in this presentation</a:t>
            </a:r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85060" y="944031"/>
            <a:ext cx="9739424" cy="5649990"/>
          </a:xfrm>
        </p:spPr>
        <p:txBody>
          <a:bodyPr/>
          <a:lstStyle/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1700" i="1" dirty="0"/>
              <a:t>12 o’clock</a:t>
            </a:r>
            <a:r>
              <a:rPr lang="en-GB" sz="1700" dirty="0"/>
              <a:t>  In this document, this is noon (</a:t>
            </a:r>
            <a:r>
              <a:rPr lang="en-GB" sz="1700" u="sng" dirty="0"/>
              <a:t>not</a:t>
            </a:r>
            <a:r>
              <a:rPr lang="en-GB" sz="1700" dirty="0"/>
              <a:t> midnight).</a:t>
            </a:r>
            <a:endParaRPr lang="en-GB" sz="1700" i="1" dirty="0"/>
          </a:p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1700" i="1" dirty="0"/>
              <a:t>Bidding zone</a:t>
            </a:r>
            <a:r>
              <a:rPr lang="en-GB" sz="1700" dirty="0"/>
              <a:t>  A geographical area, within which the players can trade electrical energy day-ahead without considering grid bottlenecks.</a:t>
            </a:r>
          </a:p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1700" i="1" dirty="0"/>
              <a:t>Block bid</a:t>
            </a:r>
            <a:r>
              <a:rPr lang="en-GB" sz="1700" dirty="0"/>
              <a:t>  See appendix 1 of the PowerPoint presentation </a:t>
            </a:r>
            <a:r>
              <a:rPr lang="en-GB" sz="1700" i="1" dirty="0"/>
              <a:t>Market coupling – European price coupling</a:t>
            </a:r>
            <a:r>
              <a:rPr lang="en-GB" sz="1700" dirty="0"/>
              <a:t>.</a:t>
            </a:r>
          </a:p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1700" i="1" dirty="0"/>
              <a:t>D</a:t>
            </a:r>
            <a:r>
              <a:rPr lang="en-GB" sz="1700" dirty="0"/>
              <a:t>  Day of Operation.</a:t>
            </a:r>
          </a:p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1700" i="1" dirty="0"/>
              <a:t>Day of Operation</a:t>
            </a:r>
            <a:r>
              <a:rPr lang="en-GB" sz="1700" dirty="0"/>
              <a:t>  The day where the electrical energy is produced &amp; consumed.</a:t>
            </a:r>
          </a:p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1700" i="1" dirty="0"/>
              <a:t>Flow</a:t>
            </a:r>
            <a:r>
              <a:rPr lang="en-GB" sz="1700" dirty="0"/>
              <a:t>  Short for market coupling flow.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1700" i="1" dirty="0"/>
              <a:t>Market coupling</a:t>
            </a:r>
            <a:r>
              <a:rPr lang="en-GB" sz="1700" dirty="0"/>
              <a:t> See the PDF document </a:t>
            </a:r>
            <a:r>
              <a:rPr lang="en-GB" sz="1700" i="1" dirty="0"/>
              <a:t>The Liberalized Electricity Market</a:t>
            </a:r>
            <a:r>
              <a:rPr lang="en-GB" sz="1700" dirty="0"/>
              <a:t> and the PowerPoint presentation </a:t>
            </a:r>
            <a:r>
              <a:rPr lang="en-GB" sz="1700" i="1" dirty="0"/>
              <a:t>Unbundling and EU’s Single Electricity Market</a:t>
            </a:r>
            <a:r>
              <a:rPr lang="en-GB" sz="1700" dirty="0"/>
              <a:t>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1700" i="1" dirty="0"/>
              <a:t>Market coupling flow</a:t>
            </a:r>
            <a:r>
              <a:rPr lang="en-GB" sz="1700" dirty="0"/>
              <a:t>  Plan for the next day’s cross-border energy flows calculated by the spot calculation system. See also market coupling.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1700" i="1" dirty="0"/>
              <a:t>Maximum price</a:t>
            </a:r>
            <a:r>
              <a:rPr lang="en-GB" sz="1700" dirty="0"/>
              <a:t>  At the time of writing, for most spot exchanges in the SDAC area, the maximum price is 4,000 €/MWh.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1700" i="1" dirty="0"/>
              <a:t>Minimum price</a:t>
            </a:r>
            <a:r>
              <a:rPr lang="en-GB" sz="1700" dirty="0"/>
              <a:t>  At the time of writing, for most spot exchanges in the SDAC area, the minimum price is -500 €/MWh.</a:t>
            </a:r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99C97B4-51AA-47D9-BCDA-47278F27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25864"/>
            <a:ext cx="9906000" cy="916890"/>
          </a:xfrm>
          <a:solidFill>
            <a:srgbClr val="FFFFFF"/>
          </a:solidFill>
        </p:spPr>
        <p:txBody>
          <a:bodyPr/>
          <a:lstStyle/>
          <a:p>
            <a:r>
              <a:rPr lang="en-GB" sz="3200" dirty="0"/>
              <a:t>Terminology and acronyms – 2</a:t>
            </a:r>
            <a:br>
              <a:rPr lang="en-GB" sz="3200" dirty="0"/>
            </a:br>
            <a:r>
              <a:rPr lang="en-GB" sz="2400" dirty="0"/>
              <a:t>As used in this presentation</a:t>
            </a:r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85060" y="969061"/>
            <a:ext cx="9739424" cy="5649990"/>
          </a:xfrm>
        </p:spPr>
        <p:txBody>
          <a:bodyPr/>
          <a:lstStyle/>
          <a:p>
            <a:pPr marL="355600" indent="-355600">
              <a:tabLst>
                <a:tab pos="355600" algn="l"/>
              </a:tabLst>
            </a:pPr>
            <a:r>
              <a:rPr lang="en-GB" sz="1800" i="1" dirty="0"/>
              <a:t>SDAC  </a:t>
            </a:r>
            <a:r>
              <a:rPr lang="en-GB" sz="1800" dirty="0"/>
              <a:t>Single Day-Ahead Coupling. See </a:t>
            </a:r>
            <a:r>
              <a:rPr lang="en-GB" sz="1800" dirty="0">
                <a:hlinkClick r:id="rId2"/>
              </a:rPr>
              <a:t>https://www.entsoe.eu/network_codes/cacm/implementation/sdac/</a:t>
            </a:r>
            <a:endParaRPr lang="en-GB" sz="1800" i="1" dirty="0"/>
          </a:p>
          <a:p>
            <a:pPr marL="355600" indent="-355600">
              <a:tabLst>
                <a:tab pos="355600" algn="l"/>
              </a:tabLst>
            </a:pPr>
            <a:r>
              <a:rPr lang="en-GB" sz="1800" i="1" dirty="0"/>
              <a:t>Spot calculation system</a:t>
            </a:r>
            <a:r>
              <a:rPr lang="en-GB" sz="1800" dirty="0"/>
              <a:t>  In this document, this means the system, which calculates </a:t>
            </a:r>
            <a:r>
              <a:rPr lang="en-GB" sz="1800" u="sng" dirty="0"/>
              <a:t>both</a:t>
            </a:r>
            <a:r>
              <a:rPr lang="en-GB" sz="1800" dirty="0"/>
              <a:t> the spot prices </a:t>
            </a:r>
            <a:r>
              <a:rPr lang="en-GB" sz="1800" u="sng" dirty="0"/>
              <a:t>and</a:t>
            </a:r>
            <a:r>
              <a:rPr lang="en-GB" sz="1800" dirty="0"/>
              <a:t> the market coupling flows.</a:t>
            </a:r>
            <a:endParaRPr lang="en-GB" sz="1800" i="1" dirty="0"/>
          </a:p>
          <a:p>
            <a:pPr marL="355600" indent="-355600">
              <a:tabLst>
                <a:tab pos="355600" algn="l"/>
              </a:tabLst>
            </a:pPr>
            <a:r>
              <a:rPr lang="en-GB" sz="1800" i="1" dirty="0"/>
              <a:t>Spot price</a:t>
            </a:r>
            <a:r>
              <a:rPr lang="en-GB" sz="1800" dirty="0"/>
              <a:t>  See the PowerPoint presentation </a:t>
            </a:r>
            <a:r>
              <a:rPr lang="en-GB" sz="1800" i="1" dirty="0"/>
              <a:t>Maximizing the economic value of market coupling and spot trading</a:t>
            </a:r>
            <a:r>
              <a:rPr lang="en-GB" sz="1800" dirty="0"/>
              <a:t>.</a:t>
            </a:r>
          </a:p>
          <a:p>
            <a:pPr marL="355600" indent="-355600">
              <a:tabLst>
                <a:tab pos="355600" algn="l"/>
              </a:tabLst>
            </a:pPr>
            <a:r>
              <a:rPr lang="en-GB" sz="1800" i="1" dirty="0"/>
              <a:t>Spot trading</a:t>
            </a:r>
            <a:r>
              <a:rPr lang="en-GB" sz="1800" dirty="0"/>
              <a:t>  In this document, this means trading electrical energy day-ahead with an exchange.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en-GB" sz="1800" dirty="0"/>
              <a:t>	“Day-ahead” means the players are selling &amp; buying electrical energy, which is produced &amp; consumed the next day.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en-GB" sz="1800" dirty="0"/>
              <a:t>	The prices, at which the players trade, are set by using the demand and supply curves created by the players’ bids (see appendix 1).</a:t>
            </a:r>
          </a:p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1800" i="1" dirty="0"/>
              <a:t>Time</a:t>
            </a:r>
            <a:r>
              <a:rPr lang="en-GB" sz="1800" dirty="0"/>
              <a:t>  The hours in this presentation are CEST (Central European Summer Time). You may refer to Wikipedia.</a:t>
            </a:r>
          </a:p>
          <a:p>
            <a:pPr marL="0" indent="0">
              <a:buNone/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1800" dirty="0"/>
              <a:t>	Hence, for example, 12:45pm means 12:45pm CEST.</a:t>
            </a:r>
            <a:endParaRPr lang="en-GB" sz="1800" i="1" dirty="0"/>
          </a:p>
          <a:p>
            <a:pPr>
              <a:tabLst>
                <a:tab pos="355600" algn="l"/>
                <a:tab pos="1524000" algn="l"/>
                <a:tab pos="2511425" algn="l"/>
                <a:tab pos="3222625" algn="l"/>
              </a:tabLst>
            </a:pPr>
            <a:r>
              <a:rPr lang="en-GB" sz="1800" i="1" dirty="0"/>
              <a:t>TSO</a:t>
            </a:r>
            <a:r>
              <a:rPr lang="en-GB" sz="1800" dirty="0"/>
              <a:t>  Transmission System Operator. See </a:t>
            </a:r>
            <a:r>
              <a:rPr lang="en-GB" sz="1800" dirty="0">
                <a:hlinkClick r:id="rId3"/>
              </a:rPr>
              <a:t>https://www.entsoe.eu/about/</a:t>
            </a:r>
            <a:endParaRPr lang="en-GB" sz="1800" dirty="0"/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99C97B4-51AA-47D9-BCDA-47278F27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00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/>
              <a:t>Thank you for your attention!</a:t>
            </a:r>
          </a:p>
        </p:txBody>
      </p:sp>
      <p:sp>
        <p:nvSpPr>
          <p:cNvPr id="12292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B2333CE1-98E1-4AA3-AF31-B6415263F296}" type="slidenum">
              <a:rPr lang="en-GB" smtClean="0"/>
              <a:pPr defTabSz="762000"/>
              <a:t>15</a:t>
            </a:fld>
            <a:endParaRPr lang="en-GB" dirty="0"/>
          </a:p>
        </p:txBody>
      </p:sp>
      <p:sp>
        <p:nvSpPr>
          <p:cNvPr id="12293" name="Tekstboks 98"/>
          <p:cNvSpPr txBox="1">
            <a:spLocks noChangeArrowheads="1"/>
          </p:cNvSpPr>
          <p:nvPr/>
        </p:nvSpPr>
        <p:spPr bwMode="auto">
          <a:xfrm>
            <a:off x="583314" y="2598738"/>
            <a:ext cx="85218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Anders Plejdrup Houmøller</a:t>
            </a:r>
          </a:p>
          <a:p>
            <a:pPr algn="ctr"/>
            <a:r>
              <a:rPr lang="en-GB" sz="3600" i="1" dirty="0">
                <a:solidFill>
                  <a:schemeClr val="tx1"/>
                </a:solidFill>
              </a:rPr>
              <a:t>Houmoller Consulting ApS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Tel. +45  28 11 23 00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anders@houmollerconsulting.dk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</a:rPr>
              <a:t>Web houmollerconsulting.dk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6D6D386-5960-CEF1-8F85-E2A2D681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3EE10EA-E0A8-0744-ABDF-A71DA76C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E2569BC-790D-3F74-C2F6-B09C5AE8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8E46620-8B12-479A-F681-EA8EC9F2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42371" cy="1143000"/>
          </a:xfrm>
        </p:spPr>
        <p:txBody>
          <a:bodyPr/>
          <a:lstStyle/>
          <a:p>
            <a:r>
              <a:rPr lang="en-GB" sz="2800" dirty="0"/>
              <a:t>Spot trading</a:t>
            </a:r>
            <a:br>
              <a:rPr lang="en-GB" sz="2800" dirty="0"/>
            </a:br>
            <a:r>
              <a:rPr lang="en-GB" sz="2300" dirty="0"/>
              <a:t>The daily calculation of prices and market coupling flows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2E421C-5F44-986B-1D3D-B9B73F06D6F7}"/>
              </a:ext>
            </a:extLst>
          </p:cNvPr>
          <p:cNvSpPr/>
          <p:nvPr/>
        </p:nvSpPr>
        <p:spPr bwMode="auto">
          <a:xfrm>
            <a:off x="51795" y="6619103"/>
            <a:ext cx="1324566" cy="2261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18889DF-969A-A263-3C9C-6325AC94E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2" y="933649"/>
            <a:ext cx="9452008" cy="5871411"/>
          </a:xfrm>
        </p:spPr>
        <p:txBody>
          <a:bodyPr/>
          <a:lstStyle/>
          <a:p>
            <a:r>
              <a:rPr lang="en-GB" sz="2000" dirty="0"/>
              <a:t>Every morning, players can send their purchase bids and sales offers to the spot exchanges</a:t>
            </a:r>
          </a:p>
          <a:p>
            <a:pPr lvl="1"/>
            <a:r>
              <a:rPr lang="en-GB" dirty="0"/>
              <a:t>Deadline is 12 o’clock.</a:t>
            </a:r>
          </a:p>
          <a:p>
            <a:pPr marL="457200" lvl="1" indent="0">
              <a:buNone/>
            </a:pPr>
            <a:r>
              <a:rPr lang="en-GB" dirty="0"/>
              <a:t>	This time is the so-called </a:t>
            </a:r>
            <a:r>
              <a:rPr lang="en-GB" i="1" dirty="0"/>
              <a:t>gate closure</a:t>
            </a:r>
            <a:r>
              <a:rPr lang="en-GB" dirty="0"/>
              <a:t>.</a:t>
            </a:r>
          </a:p>
          <a:p>
            <a:r>
              <a:rPr lang="en-GB" sz="2000" dirty="0"/>
              <a:t>Further, every day, around 10am or 10:30am, the TSOs publish the next day’s cross-border grid capacities</a:t>
            </a:r>
          </a:p>
          <a:p>
            <a:pPr lvl="1"/>
            <a:r>
              <a:rPr lang="en-GB" dirty="0"/>
              <a:t>The capacities, which will be available for market coupling.</a:t>
            </a:r>
          </a:p>
          <a:p>
            <a:r>
              <a:rPr lang="en-GB" sz="2000" dirty="0"/>
              <a:t>At 12 o’clock, the calculation of spot prices and market coupling flows starts.</a:t>
            </a:r>
          </a:p>
          <a:p>
            <a:r>
              <a:rPr lang="en-GB" sz="2000" dirty="0"/>
              <a:t>If everything goes according to plan, the prices &amp; flows are published at 12:45pm</a:t>
            </a:r>
          </a:p>
          <a:p>
            <a:pPr lvl="1"/>
            <a:r>
              <a:rPr lang="en-GB" dirty="0"/>
              <a:t>The results published at 12:45pm are preliminary. The final results are published just before 1pm.</a:t>
            </a:r>
          </a:p>
          <a:p>
            <a:r>
              <a:rPr lang="en-GB" sz="2000" dirty="0"/>
              <a:t>The procedures for the calculation of prices &amp; flows are the same for the whole SDAC area.</a:t>
            </a:r>
          </a:p>
          <a:p>
            <a:r>
              <a:rPr lang="en-GB" sz="2000" dirty="0"/>
              <a:t>However, the settlement procedures may vary.</a:t>
            </a:r>
          </a:p>
        </p:txBody>
      </p:sp>
      <p:pic>
        <p:nvPicPr>
          <p:cNvPr id="8" name="Billede 7" descr="Et billede, der indeholder ur, vækkeur&#10;&#10;Automatisk genereret beskrivelse">
            <a:extLst>
              <a:ext uri="{FF2B5EF4-FFF2-40B4-BE49-F238E27FC236}">
                <a16:creationId xmlns:a16="http://schemas.microsoft.com/office/drawing/2014/main" id="{3EBFFFCA-AB05-24A4-DAFD-C320A00B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93" y="1308828"/>
            <a:ext cx="1062076" cy="14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BBE8C-8A49-4F58-AE06-06ED2D35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5" y="23150"/>
            <a:ext cx="9722734" cy="1143000"/>
          </a:xfrm>
        </p:spPr>
        <p:txBody>
          <a:bodyPr/>
          <a:lstStyle/>
          <a:p>
            <a:r>
              <a:rPr lang="en-GB" dirty="0"/>
              <a:t>Settlement schedule – a case</a:t>
            </a:r>
            <a:endParaRPr lang="en-GB" sz="24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C186B5E-BB45-4F66-85FE-73E64A8D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7" name="Gruppe 64">
            <a:extLst>
              <a:ext uri="{FF2B5EF4-FFF2-40B4-BE49-F238E27FC236}">
                <a16:creationId xmlns:a16="http://schemas.microsoft.com/office/drawing/2014/main" id="{43B0EAA5-C393-4BEA-A04A-DD7BE2C62E7F}"/>
              </a:ext>
            </a:extLst>
          </p:cNvPr>
          <p:cNvGrpSpPr/>
          <p:nvPr/>
        </p:nvGrpSpPr>
        <p:grpSpPr>
          <a:xfrm>
            <a:off x="315446" y="3739217"/>
            <a:ext cx="9331481" cy="400110"/>
            <a:chOff x="928904" y="4815786"/>
            <a:chExt cx="9331481" cy="400110"/>
          </a:xfrm>
        </p:grpSpPr>
        <p:cxnSp>
          <p:nvCxnSpPr>
            <p:cNvPr id="8" name="Lige pilforbindelse 7">
              <a:extLst>
                <a:ext uri="{FF2B5EF4-FFF2-40B4-BE49-F238E27FC236}">
                  <a16:creationId xmlns:a16="http://schemas.microsoft.com/office/drawing/2014/main" id="{FA168CEF-F477-42A2-A9EE-F774D859A205}"/>
                </a:ext>
              </a:extLst>
            </p:cNvPr>
            <p:cNvCxnSpPr>
              <a:cxnSpLocks/>
              <a:endCxn id="9" idx="1"/>
            </p:cNvCxnSpPr>
            <p:nvPr/>
          </p:nvCxnSpPr>
          <p:spPr bwMode="auto">
            <a:xfrm>
              <a:off x="928904" y="5015841"/>
              <a:ext cx="844309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" name="Tekstboks 8">
              <a:extLst>
                <a:ext uri="{FF2B5EF4-FFF2-40B4-BE49-F238E27FC236}">
                  <a16:creationId xmlns:a16="http://schemas.microsoft.com/office/drawing/2014/main" id="{E78BC34E-0396-4158-970F-8747E1A6815E}"/>
                </a:ext>
              </a:extLst>
            </p:cNvPr>
            <p:cNvSpPr txBox="1"/>
            <p:nvPr/>
          </p:nvSpPr>
          <p:spPr>
            <a:xfrm>
              <a:off x="9372000" y="4815786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Time</a:t>
              </a:r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D9620682-AB2C-49F7-8367-2D8DA0CB9113}"/>
              </a:ext>
            </a:extLst>
          </p:cNvPr>
          <p:cNvGrpSpPr/>
          <p:nvPr/>
        </p:nvGrpSpPr>
        <p:grpSpPr>
          <a:xfrm>
            <a:off x="2996375" y="3028420"/>
            <a:ext cx="5185461" cy="1030387"/>
            <a:chOff x="2996375" y="2646574"/>
            <a:chExt cx="5185461" cy="1030387"/>
          </a:xfrm>
        </p:grpSpPr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C77D2E78-B8A7-4657-B90C-65407EF3D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1836" y="3422961"/>
              <a:ext cx="0" cy="254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7EEB0930-9A2A-4FB4-9AA1-C3278D4BE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6375" y="3422961"/>
              <a:ext cx="0" cy="254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C0184D7A-D532-46EE-BCC4-0902FF32F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105" y="3422961"/>
              <a:ext cx="0" cy="254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5C8727B6-8BBC-4242-9CC1-1D8446E38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049" y="2646574"/>
              <a:ext cx="259398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33CC"/>
                  </a:solidFill>
                </a:rPr>
                <a:t>Day of</a:t>
              </a:r>
            </a:p>
            <a:p>
              <a:pPr algn="ctr"/>
              <a:r>
                <a:rPr lang="en-GB" sz="2400" dirty="0">
                  <a:solidFill>
                    <a:srgbClr val="0033CC"/>
                  </a:solidFill>
                </a:rPr>
                <a:t>Operation (D)</a:t>
              </a: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F2D11C66-CEF9-4501-A64E-0AE3F5A533EE}"/>
              </a:ext>
            </a:extLst>
          </p:cNvPr>
          <p:cNvGrpSpPr/>
          <p:nvPr/>
        </p:nvGrpSpPr>
        <p:grpSpPr>
          <a:xfrm>
            <a:off x="403645" y="3804807"/>
            <a:ext cx="2268895" cy="1610386"/>
            <a:chOff x="403645" y="3781780"/>
            <a:chExt cx="2268895" cy="1610386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1F98661-6154-4E5D-B432-290A0D023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45" y="3781780"/>
              <a:ext cx="0" cy="254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7856F379-4C70-44B5-ABDB-583118D98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010" y="3781780"/>
              <a:ext cx="0" cy="25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Tekstboks 63">
              <a:extLst>
                <a:ext uri="{FF2B5EF4-FFF2-40B4-BE49-F238E27FC236}">
                  <a16:creationId xmlns:a16="http://schemas.microsoft.com/office/drawing/2014/main" id="{F302047C-3638-42FA-9179-6188797037CF}"/>
                </a:ext>
              </a:extLst>
            </p:cNvPr>
            <p:cNvSpPr txBox="1"/>
            <p:nvPr/>
          </p:nvSpPr>
          <p:spPr>
            <a:xfrm>
              <a:off x="713350" y="4068727"/>
              <a:ext cx="19591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Noon D-1:</a:t>
              </a:r>
            </a:p>
            <a:p>
              <a:pPr algn="ctr"/>
              <a:r>
                <a:rPr lang="en-GB" dirty="0"/>
                <a:t>gate closure</a:t>
              </a:r>
            </a:p>
            <a:p>
              <a:pPr algn="ctr"/>
              <a:r>
                <a:rPr lang="en-GB" dirty="0"/>
                <a:t>time for</a:t>
              </a:r>
            </a:p>
            <a:p>
              <a:pPr algn="ctr"/>
              <a:r>
                <a:rPr lang="en-GB" dirty="0"/>
                <a:t>spot trading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CBC58195-60CB-47CC-BE4E-524DD125F660}"/>
              </a:ext>
            </a:extLst>
          </p:cNvPr>
          <p:cNvGrpSpPr/>
          <p:nvPr/>
        </p:nvGrpSpPr>
        <p:grpSpPr>
          <a:xfrm>
            <a:off x="150470" y="1585609"/>
            <a:ext cx="3179075" cy="2245489"/>
            <a:chOff x="150470" y="1562582"/>
            <a:chExt cx="3179075" cy="2245489"/>
          </a:xfrm>
        </p:grpSpPr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E171F484-B3F4-4FA1-8411-9D01EE891439}"/>
                </a:ext>
              </a:extLst>
            </p:cNvPr>
            <p:cNvSpPr txBox="1"/>
            <p:nvPr/>
          </p:nvSpPr>
          <p:spPr>
            <a:xfrm>
              <a:off x="150470" y="1562582"/>
              <a:ext cx="31790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2:15 pm D-1:</a:t>
              </a:r>
            </a:p>
            <a:p>
              <a:pPr algn="ctr"/>
              <a:r>
                <a:rPr lang="en-GB" dirty="0"/>
                <a:t>Invoices and </a:t>
              </a:r>
            </a:p>
            <a:p>
              <a:pPr algn="ctr"/>
              <a:r>
                <a:rPr lang="en-GB" dirty="0"/>
                <a:t>credit notes sent out</a:t>
              </a:r>
            </a:p>
            <a:p>
              <a:pPr algn="ctr"/>
              <a:r>
                <a:rPr lang="en-GB" dirty="0"/>
                <a:t>electronically</a:t>
              </a:r>
            </a:p>
          </p:txBody>
        </p:sp>
        <p:cxnSp>
          <p:nvCxnSpPr>
            <p:cNvPr id="22" name="Lige pilforbindelse 21">
              <a:extLst>
                <a:ext uri="{FF2B5EF4-FFF2-40B4-BE49-F238E27FC236}">
                  <a16:creationId xmlns:a16="http://schemas.microsoft.com/office/drawing/2014/main" id="{D67060FB-B024-4DD5-864D-170561DD9C74}"/>
                </a:ext>
              </a:extLst>
            </p:cNvPr>
            <p:cNvCxnSpPr/>
            <p:nvPr/>
          </p:nvCxnSpPr>
          <p:spPr bwMode="auto">
            <a:xfrm>
              <a:off x="1782501" y="2997843"/>
              <a:ext cx="243069" cy="8102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29EC6826-233B-4F6A-93E8-EF28392B2338}"/>
              </a:ext>
            </a:extLst>
          </p:cNvPr>
          <p:cNvGrpSpPr/>
          <p:nvPr/>
        </p:nvGrpSpPr>
        <p:grpSpPr>
          <a:xfrm>
            <a:off x="2880801" y="4004718"/>
            <a:ext cx="2834430" cy="2087367"/>
            <a:chOff x="2880801" y="3981691"/>
            <a:chExt cx="2834430" cy="2087367"/>
          </a:xfrm>
        </p:grpSpPr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25D31764-D8D9-4046-B4B3-1B72DDA00714}"/>
                </a:ext>
              </a:extLst>
            </p:cNvPr>
            <p:cNvSpPr txBox="1"/>
            <p:nvPr/>
          </p:nvSpPr>
          <p:spPr>
            <a:xfrm>
              <a:off x="2880801" y="4745619"/>
              <a:ext cx="283443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FF0000"/>
                  </a:solidFill>
                </a:rPr>
                <a:t>11 am Day of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Operation: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Buyers pay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the spot exchange</a:t>
              </a:r>
            </a:p>
          </p:txBody>
        </p:sp>
        <p:cxnSp>
          <p:nvCxnSpPr>
            <p:cNvPr id="26" name="Lige pilforbindelse 25">
              <a:extLst>
                <a:ext uri="{FF2B5EF4-FFF2-40B4-BE49-F238E27FC236}">
                  <a16:creationId xmlns:a16="http://schemas.microsoft.com/office/drawing/2014/main" id="{2B676795-386B-49A0-9845-CF618E89AE8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761772" y="3981691"/>
              <a:ext cx="208346" cy="7407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951F565B-E962-488E-A79D-4132246CD157}"/>
              </a:ext>
            </a:extLst>
          </p:cNvPr>
          <p:cNvGrpSpPr/>
          <p:nvPr/>
        </p:nvGrpSpPr>
        <p:grpSpPr>
          <a:xfrm>
            <a:off x="4982395" y="1840252"/>
            <a:ext cx="2937022" cy="1967697"/>
            <a:chOff x="421969" y="1932972"/>
            <a:chExt cx="2937022" cy="1967697"/>
          </a:xfrm>
        </p:grpSpPr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96B047EA-A55A-444B-A118-EB0B9F88EDA0}"/>
                </a:ext>
              </a:extLst>
            </p:cNvPr>
            <p:cNvSpPr txBox="1"/>
            <p:nvPr/>
          </p:nvSpPr>
          <p:spPr>
            <a:xfrm>
              <a:off x="421969" y="1932972"/>
              <a:ext cx="293702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00"/>
                  </a:solidFill>
                </a:rPr>
                <a:t>11 am D+1:</a:t>
              </a:r>
            </a:p>
            <a:p>
              <a:pPr algn="ctr"/>
              <a:r>
                <a:rPr lang="en-GB" dirty="0">
                  <a:solidFill>
                    <a:srgbClr val="008000"/>
                  </a:solidFill>
                </a:rPr>
                <a:t>The exchange pays</a:t>
              </a:r>
            </a:p>
            <a:p>
              <a:pPr algn="ctr"/>
              <a:r>
                <a:rPr lang="en-GB" dirty="0">
                  <a:solidFill>
                    <a:srgbClr val="008000"/>
                  </a:solidFill>
                </a:rPr>
                <a:t>the sellers</a:t>
              </a:r>
            </a:p>
          </p:txBody>
        </p:sp>
        <p:cxnSp>
          <p:nvCxnSpPr>
            <p:cNvPr id="32" name="Lige pilforbindelse 31">
              <a:extLst>
                <a:ext uri="{FF2B5EF4-FFF2-40B4-BE49-F238E27FC236}">
                  <a16:creationId xmlns:a16="http://schemas.microsoft.com/office/drawing/2014/main" id="{37DB1D80-A483-434B-AE3E-16E51118D4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82501" y="2997843"/>
              <a:ext cx="138896" cy="9028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5" name="Tekstfelt 34">
            <a:extLst>
              <a:ext uri="{FF2B5EF4-FFF2-40B4-BE49-F238E27FC236}">
                <a16:creationId xmlns:a16="http://schemas.microsoft.com/office/drawing/2014/main" id="{F5380E67-EEFE-40DB-AD1F-D0CDF7970B27}"/>
              </a:ext>
            </a:extLst>
          </p:cNvPr>
          <p:cNvSpPr txBox="1"/>
          <p:nvPr/>
        </p:nvSpPr>
        <p:spPr>
          <a:xfrm>
            <a:off x="6180882" y="4319549"/>
            <a:ext cx="33810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players must post</a:t>
            </a:r>
          </a:p>
          <a:p>
            <a:r>
              <a:rPr lang="en-GB" dirty="0"/>
              <a:t>collateral towards the</a:t>
            </a:r>
          </a:p>
          <a:p>
            <a:r>
              <a:rPr lang="en-GB" dirty="0"/>
              <a:t>exchange (or towards</a:t>
            </a:r>
          </a:p>
          <a:p>
            <a:r>
              <a:rPr lang="en-GB" dirty="0"/>
              <a:t>the exchange’s</a:t>
            </a:r>
          </a:p>
          <a:p>
            <a:r>
              <a:rPr lang="en-GB" dirty="0"/>
              <a:t>clearing house).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9FF0E29A-B56B-4CBE-AA15-FC084FD13BC7}"/>
              </a:ext>
            </a:extLst>
          </p:cNvPr>
          <p:cNvSpPr txBox="1"/>
          <p:nvPr/>
        </p:nvSpPr>
        <p:spPr>
          <a:xfrm>
            <a:off x="6180882" y="5975218"/>
            <a:ext cx="2359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Mainly pledged</a:t>
            </a:r>
          </a:p>
          <a:p>
            <a:r>
              <a:rPr lang="en-GB" dirty="0"/>
              <a:t>cash account.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744905B-AD07-49E9-9284-7AB50FCC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47E800F-91BD-82DF-195C-B7276EE0F0E0}"/>
              </a:ext>
            </a:extLst>
          </p:cNvPr>
          <p:cNvSpPr txBox="1"/>
          <p:nvPr/>
        </p:nvSpPr>
        <p:spPr>
          <a:xfrm>
            <a:off x="405728" y="924024"/>
            <a:ext cx="902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Schedule is shifted during weekends and other bank holidays</a:t>
            </a:r>
          </a:p>
        </p:txBody>
      </p:sp>
    </p:spTree>
    <p:extLst>
      <p:ext uri="{BB962C8B-B14F-4D97-AF65-F5344CB8AC3E}">
        <p14:creationId xmlns:p14="http://schemas.microsoft.com/office/powerpoint/2010/main" val="3638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44099" y="1296587"/>
            <a:ext cx="97754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8800" dirty="0">
                <a:solidFill>
                  <a:srgbClr val="000000"/>
                </a:solidFill>
              </a:rPr>
              <a:t>Appendix 1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</a:rPr>
              <a:t>Spot price calculation – a simple example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6161C3E-7EA3-437D-87E7-F294C5D9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30BB3995-A364-A981-929F-790E140B3A1B}"/>
              </a:ext>
            </a:extLst>
          </p:cNvPr>
          <p:cNvGrpSpPr>
            <a:grpSpLocks noChangeAspect="1"/>
          </p:cNvGrpSpPr>
          <p:nvPr/>
        </p:nvGrpSpPr>
        <p:grpSpPr>
          <a:xfrm>
            <a:off x="3968269" y="3854450"/>
            <a:ext cx="1927092" cy="2735096"/>
            <a:chOff x="7462526" y="4687156"/>
            <a:chExt cx="1284728" cy="1823397"/>
          </a:xfrm>
        </p:grpSpPr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D3C1DCEE-6EFE-D1DC-6BDB-15CD949C23CE}"/>
                </a:ext>
              </a:extLst>
            </p:cNvPr>
            <p:cNvGrpSpPr/>
            <p:nvPr/>
          </p:nvGrpSpPr>
          <p:grpSpPr>
            <a:xfrm flipH="1">
              <a:off x="7462526" y="4687156"/>
              <a:ext cx="1096962" cy="1171576"/>
              <a:chOff x="4389438" y="2071688"/>
              <a:chExt cx="1096962" cy="1171576"/>
            </a:xfrm>
          </p:grpSpPr>
          <p:sp>
            <p:nvSpPr>
              <p:cNvPr id="4" name="Freeform 36">
                <a:extLst>
                  <a:ext uri="{FF2B5EF4-FFF2-40B4-BE49-F238E27FC236}">
                    <a16:creationId xmlns:a16="http://schemas.microsoft.com/office/drawing/2014/main" id="{547C44E9-BC21-C004-AC05-149A0D350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488" y="2081213"/>
                <a:ext cx="1071562" cy="1149350"/>
              </a:xfrm>
              <a:custGeom>
                <a:avLst/>
                <a:gdLst>
                  <a:gd name="T0" fmla="*/ 139 w 675"/>
                  <a:gd name="T1" fmla="*/ 439 h 724"/>
                  <a:gd name="T2" fmla="*/ 82 w 675"/>
                  <a:gd name="T3" fmla="*/ 476 h 724"/>
                  <a:gd name="T4" fmla="*/ 11 w 675"/>
                  <a:gd name="T5" fmla="*/ 522 h 724"/>
                  <a:gd name="T6" fmla="*/ 3 w 675"/>
                  <a:gd name="T7" fmla="*/ 569 h 724"/>
                  <a:gd name="T8" fmla="*/ 0 w 675"/>
                  <a:gd name="T9" fmla="*/ 657 h 724"/>
                  <a:gd name="T10" fmla="*/ 106 w 675"/>
                  <a:gd name="T11" fmla="*/ 669 h 724"/>
                  <a:gd name="T12" fmla="*/ 226 w 675"/>
                  <a:gd name="T13" fmla="*/ 675 h 724"/>
                  <a:gd name="T14" fmla="*/ 404 w 675"/>
                  <a:gd name="T15" fmla="*/ 700 h 724"/>
                  <a:gd name="T16" fmla="*/ 535 w 675"/>
                  <a:gd name="T17" fmla="*/ 724 h 724"/>
                  <a:gd name="T18" fmla="*/ 595 w 675"/>
                  <a:gd name="T19" fmla="*/ 647 h 724"/>
                  <a:gd name="T20" fmla="*/ 675 w 675"/>
                  <a:gd name="T21" fmla="*/ 489 h 724"/>
                  <a:gd name="T22" fmla="*/ 673 w 675"/>
                  <a:gd name="T23" fmla="*/ 438 h 724"/>
                  <a:gd name="T24" fmla="*/ 655 w 675"/>
                  <a:gd name="T25" fmla="*/ 415 h 724"/>
                  <a:gd name="T26" fmla="*/ 595 w 675"/>
                  <a:gd name="T27" fmla="*/ 409 h 724"/>
                  <a:gd name="T28" fmla="*/ 644 w 675"/>
                  <a:gd name="T29" fmla="*/ 287 h 724"/>
                  <a:gd name="T30" fmla="*/ 654 w 675"/>
                  <a:gd name="T31" fmla="*/ 249 h 724"/>
                  <a:gd name="T32" fmla="*/ 655 w 675"/>
                  <a:gd name="T33" fmla="*/ 149 h 724"/>
                  <a:gd name="T34" fmla="*/ 652 w 675"/>
                  <a:gd name="T35" fmla="*/ 75 h 724"/>
                  <a:gd name="T36" fmla="*/ 634 w 675"/>
                  <a:gd name="T37" fmla="*/ 38 h 724"/>
                  <a:gd name="T38" fmla="*/ 614 w 675"/>
                  <a:gd name="T39" fmla="*/ 36 h 724"/>
                  <a:gd name="T40" fmla="*/ 566 w 675"/>
                  <a:gd name="T41" fmla="*/ 36 h 724"/>
                  <a:gd name="T42" fmla="*/ 488 w 675"/>
                  <a:gd name="T43" fmla="*/ 27 h 724"/>
                  <a:gd name="T44" fmla="*/ 438 w 675"/>
                  <a:gd name="T45" fmla="*/ 12 h 724"/>
                  <a:gd name="T46" fmla="*/ 384 w 675"/>
                  <a:gd name="T47" fmla="*/ 0 h 724"/>
                  <a:gd name="T48" fmla="*/ 363 w 675"/>
                  <a:gd name="T49" fmla="*/ 3 h 724"/>
                  <a:gd name="T50" fmla="*/ 312 w 675"/>
                  <a:gd name="T51" fmla="*/ 16 h 724"/>
                  <a:gd name="T52" fmla="*/ 241 w 675"/>
                  <a:gd name="T53" fmla="*/ 24 h 724"/>
                  <a:gd name="T54" fmla="*/ 148 w 675"/>
                  <a:gd name="T55" fmla="*/ 40 h 724"/>
                  <a:gd name="T56" fmla="*/ 112 w 675"/>
                  <a:gd name="T57" fmla="*/ 55 h 724"/>
                  <a:gd name="T58" fmla="*/ 77 w 675"/>
                  <a:gd name="T59" fmla="*/ 83 h 724"/>
                  <a:gd name="T60" fmla="*/ 63 w 675"/>
                  <a:gd name="T61" fmla="*/ 130 h 724"/>
                  <a:gd name="T62" fmla="*/ 51 w 675"/>
                  <a:gd name="T63" fmla="*/ 210 h 724"/>
                  <a:gd name="T64" fmla="*/ 39 w 675"/>
                  <a:gd name="T65" fmla="*/ 305 h 724"/>
                  <a:gd name="T66" fmla="*/ 37 w 675"/>
                  <a:gd name="T67" fmla="*/ 362 h 724"/>
                  <a:gd name="T68" fmla="*/ 45 w 675"/>
                  <a:gd name="T69" fmla="*/ 396 h 724"/>
                  <a:gd name="T70" fmla="*/ 62 w 675"/>
                  <a:gd name="T71" fmla="*/ 417 h 724"/>
                  <a:gd name="T72" fmla="*/ 85 w 675"/>
                  <a:gd name="T73" fmla="*/ 427 h 724"/>
                  <a:gd name="T74" fmla="*/ 139 w 675"/>
                  <a:gd name="T75" fmla="*/ 439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5" h="724">
                    <a:moveTo>
                      <a:pt x="139" y="439"/>
                    </a:moveTo>
                    <a:lnTo>
                      <a:pt x="82" y="476"/>
                    </a:lnTo>
                    <a:lnTo>
                      <a:pt x="11" y="522"/>
                    </a:lnTo>
                    <a:lnTo>
                      <a:pt x="3" y="569"/>
                    </a:lnTo>
                    <a:lnTo>
                      <a:pt x="0" y="657"/>
                    </a:lnTo>
                    <a:lnTo>
                      <a:pt x="106" y="669"/>
                    </a:lnTo>
                    <a:lnTo>
                      <a:pt x="226" y="675"/>
                    </a:lnTo>
                    <a:lnTo>
                      <a:pt x="404" y="700"/>
                    </a:lnTo>
                    <a:lnTo>
                      <a:pt x="535" y="724"/>
                    </a:lnTo>
                    <a:lnTo>
                      <a:pt x="595" y="647"/>
                    </a:lnTo>
                    <a:lnTo>
                      <a:pt x="675" y="489"/>
                    </a:lnTo>
                    <a:lnTo>
                      <a:pt x="673" y="438"/>
                    </a:lnTo>
                    <a:lnTo>
                      <a:pt x="655" y="415"/>
                    </a:lnTo>
                    <a:lnTo>
                      <a:pt x="595" y="409"/>
                    </a:lnTo>
                    <a:lnTo>
                      <a:pt x="644" y="287"/>
                    </a:lnTo>
                    <a:lnTo>
                      <a:pt x="654" y="249"/>
                    </a:lnTo>
                    <a:lnTo>
                      <a:pt x="655" y="149"/>
                    </a:lnTo>
                    <a:lnTo>
                      <a:pt x="652" y="75"/>
                    </a:lnTo>
                    <a:lnTo>
                      <a:pt x="634" y="38"/>
                    </a:lnTo>
                    <a:lnTo>
                      <a:pt x="614" y="36"/>
                    </a:lnTo>
                    <a:lnTo>
                      <a:pt x="566" y="36"/>
                    </a:lnTo>
                    <a:lnTo>
                      <a:pt x="488" y="27"/>
                    </a:lnTo>
                    <a:lnTo>
                      <a:pt x="438" y="12"/>
                    </a:lnTo>
                    <a:lnTo>
                      <a:pt x="384" y="0"/>
                    </a:lnTo>
                    <a:lnTo>
                      <a:pt x="363" y="3"/>
                    </a:lnTo>
                    <a:lnTo>
                      <a:pt x="312" y="16"/>
                    </a:lnTo>
                    <a:lnTo>
                      <a:pt x="241" y="24"/>
                    </a:lnTo>
                    <a:lnTo>
                      <a:pt x="148" y="40"/>
                    </a:lnTo>
                    <a:lnTo>
                      <a:pt x="112" y="55"/>
                    </a:lnTo>
                    <a:lnTo>
                      <a:pt x="77" y="83"/>
                    </a:lnTo>
                    <a:lnTo>
                      <a:pt x="63" y="130"/>
                    </a:lnTo>
                    <a:lnTo>
                      <a:pt x="51" y="210"/>
                    </a:lnTo>
                    <a:lnTo>
                      <a:pt x="39" y="305"/>
                    </a:lnTo>
                    <a:lnTo>
                      <a:pt x="37" y="362"/>
                    </a:lnTo>
                    <a:lnTo>
                      <a:pt x="45" y="396"/>
                    </a:lnTo>
                    <a:lnTo>
                      <a:pt x="62" y="417"/>
                    </a:lnTo>
                    <a:lnTo>
                      <a:pt x="85" y="427"/>
                    </a:lnTo>
                    <a:lnTo>
                      <a:pt x="139" y="43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" name="Freeform 37">
                <a:extLst>
                  <a:ext uri="{FF2B5EF4-FFF2-40B4-BE49-F238E27FC236}">
                    <a16:creationId xmlns:a16="http://schemas.microsoft.com/office/drawing/2014/main" id="{F4A8868B-EE4A-4B94-DDFA-7B29942C9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588" y="2239963"/>
                <a:ext cx="595312" cy="533400"/>
              </a:xfrm>
              <a:custGeom>
                <a:avLst/>
                <a:gdLst>
                  <a:gd name="T0" fmla="*/ 18 w 375"/>
                  <a:gd name="T1" fmla="*/ 69 h 336"/>
                  <a:gd name="T2" fmla="*/ 31 w 375"/>
                  <a:gd name="T3" fmla="*/ 16 h 336"/>
                  <a:gd name="T4" fmla="*/ 42 w 375"/>
                  <a:gd name="T5" fmla="*/ 2 h 336"/>
                  <a:gd name="T6" fmla="*/ 65 w 375"/>
                  <a:gd name="T7" fmla="*/ 0 h 336"/>
                  <a:gd name="T8" fmla="*/ 161 w 375"/>
                  <a:gd name="T9" fmla="*/ 12 h 336"/>
                  <a:gd name="T10" fmla="*/ 278 w 375"/>
                  <a:gd name="T11" fmla="*/ 29 h 336"/>
                  <a:gd name="T12" fmla="*/ 346 w 375"/>
                  <a:gd name="T13" fmla="*/ 41 h 336"/>
                  <a:gd name="T14" fmla="*/ 361 w 375"/>
                  <a:gd name="T15" fmla="*/ 54 h 336"/>
                  <a:gd name="T16" fmla="*/ 369 w 375"/>
                  <a:gd name="T17" fmla="*/ 77 h 336"/>
                  <a:gd name="T18" fmla="*/ 373 w 375"/>
                  <a:gd name="T19" fmla="*/ 164 h 336"/>
                  <a:gd name="T20" fmla="*/ 375 w 375"/>
                  <a:gd name="T21" fmla="*/ 261 h 336"/>
                  <a:gd name="T22" fmla="*/ 369 w 375"/>
                  <a:gd name="T23" fmla="*/ 323 h 336"/>
                  <a:gd name="T24" fmla="*/ 361 w 375"/>
                  <a:gd name="T25" fmla="*/ 333 h 336"/>
                  <a:gd name="T26" fmla="*/ 339 w 375"/>
                  <a:gd name="T27" fmla="*/ 336 h 336"/>
                  <a:gd name="T28" fmla="*/ 239 w 375"/>
                  <a:gd name="T29" fmla="*/ 318 h 336"/>
                  <a:gd name="T30" fmla="*/ 88 w 375"/>
                  <a:gd name="T31" fmla="*/ 287 h 336"/>
                  <a:gd name="T32" fmla="*/ 12 w 375"/>
                  <a:gd name="T33" fmla="*/ 266 h 336"/>
                  <a:gd name="T34" fmla="*/ 2 w 375"/>
                  <a:gd name="T35" fmla="*/ 250 h 336"/>
                  <a:gd name="T36" fmla="*/ 0 w 375"/>
                  <a:gd name="T37" fmla="*/ 217 h 336"/>
                  <a:gd name="T38" fmla="*/ 5 w 375"/>
                  <a:gd name="T39" fmla="*/ 142 h 336"/>
                  <a:gd name="T40" fmla="*/ 18 w 375"/>
                  <a:gd name="T41" fmla="*/ 6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5" h="336">
                    <a:moveTo>
                      <a:pt x="18" y="69"/>
                    </a:moveTo>
                    <a:lnTo>
                      <a:pt x="31" y="16"/>
                    </a:lnTo>
                    <a:lnTo>
                      <a:pt x="42" y="2"/>
                    </a:lnTo>
                    <a:lnTo>
                      <a:pt x="65" y="0"/>
                    </a:lnTo>
                    <a:lnTo>
                      <a:pt x="161" y="12"/>
                    </a:lnTo>
                    <a:lnTo>
                      <a:pt x="278" y="29"/>
                    </a:lnTo>
                    <a:lnTo>
                      <a:pt x="346" y="41"/>
                    </a:lnTo>
                    <a:lnTo>
                      <a:pt x="361" y="54"/>
                    </a:lnTo>
                    <a:lnTo>
                      <a:pt x="369" y="77"/>
                    </a:lnTo>
                    <a:lnTo>
                      <a:pt x="373" y="164"/>
                    </a:lnTo>
                    <a:lnTo>
                      <a:pt x="375" y="261"/>
                    </a:lnTo>
                    <a:lnTo>
                      <a:pt x="369" y="323"/>
                    </a:lnTo>
                    <a:lnTo>
                      <a:pt x="361" y="333"/>
                    </a:lnTo>
                    <a:lnTo>
                      <a:pt x="339" y="336"/>
                    </a:lnTo>
                    <a:lnTo>
                      <a:pt x="239" y="318"/>
                    </a:lnTo>
                    <a:lnTo>
                      <a:pt x="88" y="287"/>
                    </a:lnTo>
                    <a:lnTo>
                      <a:pt x="12" y="266"/>
                    </a:lnTo>
                    <a:lnTo>
                      <a:pt x="2" y="250"/>
                    </a:lnTo>
                    <a:lnTo>
                      <a:pt x="0" y="217"/>
                    </a:lnTo>
                    <a:lnTo>
                      <a:pt x="5" y="142"/>
                    </a:lnTo>
                    <a:lnTo>
                      <a:pt x="18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" name="Freeform 38">
                <a:extLst>
                  <a:ext uri="{FF2B5EF4-FFF2-40B4-BE49-F238E27FC236}">
                    <a16:creationId xmlns:a16="http://schemas.microsoft.com/office/drawing/2014/main" id="{092B90E5-2523-9E12-26A1-AF8454B76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438" y="2724151"/>
                <a:ext cx="1096962" cy="519113"/>
              </a:xfrm>
              <a:custGeom>
                <a:avLst/>
                <a:gdLst>
                  <a:gd name="T0" fmla="*/ 11 w 691"/>
                  <a:gd name="T1" fmla="*/ 114 h 327"/>
                  <a:gd name="T2" fmla="*/ 104 w 691"/>
                  <a:gd name="T3" fmla="*/ 57 h 327"/>
                  <a:gd name="T4" fmla="*/ 104 w 691"/>
                  <a:gd name="T5" fmla="*/ 73 h 327"/>
                  <a:gd name="T6" fmla="*/ 41 w 691"/>
                  <a:gd name="T7" fmla="*/ 115 h 327"/>
                  <a:gd name="T8" fmla="*/ 139 w 691"/>
                  <a:gd name="T9" fmla="*/ 126 h 327"/>
                  <a:gd name="T10" fmla="*/ 345 w 691"/>
                  <a:gd name="T11" fmla="*/ 161 h 327"/>
                  <a:gd name="T12" fmla="*/ 455 w 691"/>
                  <a:gd name="T13" fmla="*/ 170 h 327"/>
                  <a:gd name="T14" fmla="*/ 525 w 691"/>
                  <a:gd name="T15" fmla="*/ 168 h 327"/>
                  <a:gd name="T16" fmla="*/ 545 w 691"/>
                  <a:gd name="T17" fmla="*/ 165 h 327"/>
                  <a:gd name="T18" fmla="*/ 651 w 691"/>
                  <a:gd name="T19" fmla="*/ 16 h 327"/>
                  <a:gd name="T20" fmla="*/ 615 w 691"/>
                  <a:gd name="T21" fmla="*/ 0 h 327"/>
                  <a:gd name="T22" fmla="*/ 671 w 691"/>
                  <a:gd name="T23" fmla="*/ 0 h 327"/>
                  <a:gd name="T24" fmla="*/ 691 w 691"/>
                  <a:gd name="T25" fmla="*/ 21 h 327"/>
                  <a:gd name="T26" fmla="*/ 690 w 691"/>
                  <a:gd name="T27" fmla="*/ 82 h 327"/>
                  <a:gd name="T28" fmla="*/ 666 w 691"/>
                  <a:gd name="T29" fmla="*/ 129 h 327"/>
                  <a:gd name="T30" fmla="*/ 589 w 691"/>
                  <a:gd name="T31" fmla="*/ 279 h 327"/>
                  <a:gd name="T32" fmla="*/ 556 w 691"/>
                  <a:gd name="T33" fmla="*/ 324 h 327"/>
                  <a:gd name="T34" fmla="*/ 533 w 691"/>
                  <a:gd name="T35" fmla="*/ 327 h 327"/>
                  <a:gd name="T36" fmla="*/ 367 w 691"/>
                  <a:gd name="T37" fmla="*/ 297 h 327"/>
                  <a:gd name="T38" fmla="*/ 192 w 691"/>
                  <a:gd name="T39" fmla="*/ 273 h 327"/>
                  <a:gd name="T40" fmla="*/ 26 w 691"/>
                  <a:gd name="T41" fmla="*/ 259 h 327"/>
                  <a:gd name="T42" fmla="*/ 0 w 691"/>
                  <a:gd name="T43" fmla="*/ 257 h 327"/>
                  <a:gd name="T44" fmla="*/ 5 w 691"/>
                  <a:gd name="T45" fmla="*/ 210 h 327"/>
                  <a:gd name="T46" fmla="*/ 9 w 691"/>
                  <a:gd name="T47" fmla="*/ 163 h 327"/>
                  <a:gd name="T48" fmla="*/ 12 w 691"/>
                  <a:gd name="T49" fmla="*/ 138 h 327"/>
                  <a:gd name="T50" fmla="*/ 23 w 691"/>
                  <a:gd name="T51" fmla="*/ 156 h 327"/>
                  <a:gd name="T52" fmla="*/ 20 w 691"/>
                  <a:gd name="T53" fmla="*/ 195 h 327"/>
                  <a:gd name="T54" fmla="*/ 20 w 691"/>
                  <a:gd name="T55" fmla="*/ 234 h 327"/>
                  <a:gd name="T56" fmla="*/ 65 w 691"/>
                  <a:gd name="T57" fmla="*/ 249 h 327"/>
                  <a:gd name="T58" fmla="*/ 175 w 691"/>
                  <a:gd name="T59" fmla="*/ 256 h 327"/>
                  <a:gd name="T60" fmla="*/ 269 w 691"/>
                  <a:gd name="T61" fmla="*/ 263 h 327"/>
                  <a:gd name="T62" fmla="*/ 346 w 691"/>
                  <a:gd name="T63" fmla="*/ 276 h 327"/>
                  <a:gd name="T64" fmla="*/ 461 w 691"/>
                  <a:gd name="T65" fmla="*/ 294 h 327"/>
                  <a:gd name="T66" fmla="*/ 534 w 691"/>
                  <a:gd name="T67" fmla="*/ 305 h 327"/>
                  <a:gd name="T68" fmla="*/ 540 w 691"/>
                  <a:gd name="T69" fmla="*/ 285 h 327"/>
                  <a:gd name="T70" fmla="*/ 540 w 691"/>
                  <a:gd name="T71" fmla="*/ 238 h 327"/>
                  <a:gd name="T72" fmla="*/ 542 w 691"/>
                  <a:gd name="T73" fmla="*/ 187 h 327"/>
                  <a:gd name="T74" fmla="*/ 550 w 691"/>
                  <a:gd name="T75" fmla="*/ 201 h 327"/>
                  <a:gd name="T76" fmla="*/ 551 w 691"/>
                  <a:gd name="T77" fmla="*/ 258 h 327"/>
                  <a:gd name="T78" fmla="*/ 557 w 691"/>
                  <a:gd name="T79" fmla="*/ 288 h 327"/>
                  <a:gd name="T80" fmla="*/ 572 w 691"/>
                  <a:gd name="T81" fmla="*/ 275 h 327"/>
                  <a:gd name="T82" fmla="*/ 600 w 691"/>
                  <a:gd name="T83" fmla="*/ 223 h 327"/>
                  <a:gd name="T84" fmla="*/ 641 w 691"/>
                  <a:gd name="T85" fmla="*/ 150 h 327"/>
                  <a:gd name="T86" fmla="*/ 672 w 691"/>
                  <a:gd name="T87" fmla="*/ 90 h 327"/>
                  <a:gd name="T88" fmla="*/ 679 w 691"/>
                  <a:gd name="T89" fmla="*/ 72 h 327"/>
                  <a:gd name="T90" fmla="*/ 675 w 691"/>
                  <a:gd name="T91" fmla="*/ 27 h 327"/>
                  <a:gd name="T92" fmla="*/ 665 w 691"/>
                  <a:gd name="T93" fmla="*/ 21 h 327"/>
                  <a:gd name="T94" fmla="*/ 635 w 691"/>
                  <a:gd name="T95" fmla="*/ 70 h 327"/>
                  <a:gd name="T96" fmla="*/ 586 w 691"/>
                  <a:gd name="T97" fmla="*/ 132 h 327"/>
                  <a:gd name="T98" fmla="*/ 548 w 691"/>
                  <a:gd name="T99" fmla="*/ 181 h 327"/>
                  <a:gd name="T100" fmla="*/ 519 w 691"/>
                  <a:gd name="T101" fmla="*/ 185 h 327"/>
                  <a:gd name="T102" fmla="*/ 419 w 691"/>
                  <a:gd name="T103" fmla="*/ 182 h 327"/>
                  <a:gd name="T104" fmla="*/ 297 w 691"/>
                  <a:gd name="T105" fmla="*/ 170 h 327"/>
                  <a:gd name="T106" fmla="*/ 182 w 691"/>
                  <a:gd name="T107" fmla="*/ 152 h 327"/>
                  <a:gd name="T108" fmla="*/ 50 w 691"/>
                  <a:gd name="T109" fmla="*/ 131 h 327"/>
                  <a:gd name="T110" fmla="*/ 11 w 691"/>
                  <a:gd name="T111" fmla="*/ 11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1" h="327">
                    <a:moveTo>
                      <a:pt x="11" y="114"/>
                    </a:moveTo>
                    <a:lnTo>
                      <a:pt x="104" y="57"/>
                    </a:lnTo>
                    <a:lnTo>
                      <a:pt x="104" y="73"/>
                    </a:lnTo>
                    <a:lnTo>
                      <a:pt x="41" y="115"/>
                    </a:lnTo>
                    <a:lnTo>
                      <a:pt x="139" y="126"/>
                    </a:lnTo>
                    <a:lnTo>
                      <a:pt x="345" y="161"/>
                    </a:lnTo>
                    <a:lnTo>
                      <a:pt x="455" y="170"/>
                    </a:lnTo>
                    <a:lnTo>
                      <a:pt x="525" y="168"/>
                    </a:lnTo>
                    <a:lnTo>
                      <a:pt x="545" y="165"/>
                    </a:lnTo>
                    <a:lnTo>
                      <a:pt x="651" y="16"/>
                    </a:lnTo>
                    <a:lnTo>
                      <a:pt x="615" y="0"/>
                    </a:lnTo>
                    <a:lnTo>
                      <a:pt x="671" y="0"/>
                    </a:lnTo>
                    <a:lnTo>
                      <a:pt x="691" y="21"/>
                    </a:lnTo>
                    <a:lnTo>
                      <a:pt x="690" y="82"/>
                    </a:lnTo>
                    <a:lnTo>
                      <a:pt x="666" y="129"/>
                    </a:lnTo>
                    <a:lnTo>
                      <a:pt x="589" y="279"/>
                    </a:lnTo>
                    <a:lnTo>
                      <a:pt x="556" y="324"/>
                    </a:lnTo>
                    <a:lnTo>
                      <a:pt x="533" y="327"/>
                    </a:lnTo>
                    <a:lnTo>
                      <a:pt x="367" y="297"/>
                    </a:lnTo>
                    <a:lnTo>
                      <a:pt x="192" y="273"/>
                    </a:lnTo>
                    <a:lnTo>
                      <a:pt x="26" y="259"/>
                    </a:lnTo>
                    <a:lnTo>
                      <a:pt x="0" y="257"/>
                    </a:lnTo>
                    <a:lnTo>
                      <a:pt x="5" y="210"/>
                    </a:lnTo>
                    <a:lnTo>
                      <a:pt x="9" y="163"/>
                    </a:lnTo>
                    <a:lnTo>
                      <a:pt x="12" y="138"/>
                    </a:lnTo>
                    <a:lnTo>
                      <a:pt x="23" y="156"/>
                    </a:lnTo>
                    <a:lnTo>
                      <a:pt x="20" y="195"/>
                    </a:lnTo>
                    <a:lnTo>
                      <a:pt x="20" y="234"/>
                    </a:lnTo>
                    <a:lnTo>
                      <a:pt x="65" y="249"/>
                    </a:lnTo>
                    <a:lnTo>
                      <a:pt x="175" y="256"/>
                    </a:lnTo>
                    <a:lnTo>
                      <a:pt x="269" y="263"/>
                    </a:lnTo>
                    <a:lnTo>
                      <a:pt x="346" y="276"/>
                    </a:lnTo>
                    <a:lnTo>
                      <a:pt x="461" y="294"/>
                    </a:lnTo>
                    <a:lnTo>
                      <a:pt x="534" y="305"/>
                    </a:lnTo>
                    <a:lnTo>
                      <a:pt x="540" y="285"/>
                    </a:lnTo>
                    <a:lnTo>
                      <a:pt x="540" y="238"/>
                    </a:lnTo>
                    <a:lnTo>
                      <a:pt x="542" y="187"/>
                    </a:lnTo>
                    <a:lnTo>
                      <a:pt x="550" y="201"/>
                    </a:lnTo>
                    <a:lnTo>
                      <a:pt x="551" y="258"/>
                    </a:lnTo>
                    <a:lnTo>
                      <a:pt x="557" y="288"/>
                    </a:lnTo>
                    <a:lnTo>
                      <a:pt x="572" y="275"/>
                    </a:lnTo>
                    <a:lnTo>
                      <a:pt x="600" y="223"/>
                    </a:lnTo>
                    <a:lnTo>
                      <a:pt x="641" y="150"/>
                    </a:lnTo>
                    <a:lnTo>
                      <a:pt x="672" y="90"/>
                    </a:lnTo>
                    <a:lnTo>
                      <a:pt x="679" y="72"/>
                    </a:lnTo>
                    <a:lnTo>
                      <a:pt x="675" y="27"/>
                    </a:lnTo>
                    <a:lnTo>
                      <a:pt x="665" y="21"/>
                    </a:lnTo>
                    <a:lnTo>
                      <a:pt x="635" y="70"/>
                    </a:lnTo>
                    <a:lnTo>
                      <a:pt x="586" y="132"/>
                    </a:lnTo>
                    <a:lnTo>
                      <a:pt x="548" y="181"/>
                    </a:lnTo>
                    <a:lnTo>
                      <a:pt x="519" y="185"/>
                    </a:lnTo>
                    <a:lnTo>
                      <a:pt x="419" y="182"/>
                    </a:lnTo>
                    <a:lnTo>
                      <a:pt x="297" y="170"/>
                    </a:lnTo>
                    <a:lnTo>
                      <a:pt x="182" y="152"/>
                    </a:lnTo>
                    <a:lnTo>
                      <a:pt x="50" y="131"/>
                    </a:lnTo>
                    <a:lnTo>
                      <a:pt x="11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" name="Freeform 39">
                <a:extLst>
                  <a:ext uri="{FF2B5EF4-FFF2-40B4-BE49-F238E27FC236}">
                    <a16:creationId xmlns:a16="http://schemas.microsoft.com/office/drawing/2014/main" id="{C6D6A7C7-C00F-C2C7-F1F5-27621FEC9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863" y="2797176"/>
                <a:ext cx="547687" cy="161925"/>
              </a:xfrm>
              <a:custGeom>
                <a:avLst/>
                <a:gdLst>
                  <a:gd name="T0" fmla="*/ 12 w 345"/>
                  <a:gd name="T1" fmla="*/ 10 h 102"/>
                  <a:gd name="T2" fmla="*/ 38 w 345"/>
                  <a:gd name="T3" fmla="*/ 0 h 102"/>
                  <a:gd name="T4" fmla="*/ 49 w 345"/>
                  <a:gd name="T5" fmla="*/ 5 h 102"/>
                  <a:gd name="T6" fmla="*/ 39 w 345"/>
                  <a:gd name="T7" fmla="*/ 22 h 102"/>
                  <a:gd name="T8" fmla="*/ 19 w 345"/>
                  <a:gd name="T9" fmla="*/ 29 h 102"/>
                  <a:gd name="T10" fmla="*/ 51 w 345"/>
                  <a:gd name="T11" fmla="*/ 51 h 102"/>
                  <a:gd name="T12" fmla="*/ 101 w 345"/>
                  <a:gd name="T13" fmla="*/ 62 h 102"/>
                  <a:gd name="T14" fmla="*/ 146 w 345"/>
                  <a:gd name="T15" fmla="*/ 65 h 102"/>
                  <a:gd name="T16" fmla="*/ 179 w 345"/>
                  <a:gd name="T17" fmla="*/ 68 h 102"/>
                  <a:gd name="T18" fmla="*/ 240 w 345"/>
                  <a:gd name="T19" fmla="*/ 71 h 102"/>
                  <a:gd name="T20" fmla="*/ 279 w 345"/>
                  <a:gd name="T21" fmla="*/ 74 h 102"/>
                  <a:gd name="T22" fmla="*/ 306 w 345"/>
                  <a:gd name="T23" fmla="*/ 71 h 102"/>
                  <a:gd name="T24" fmla="*/ 331 w 345"/>
                  <a:gd name="T25" fmla="*/ 60 h 102"/>
                  <a:gd name="T26" fmla="*/ 331 w 345"/>
                  <a:gd name="T27" fmla="*/ 49 h 102"/>
                  <a:gd name="T28" fmla="*/ 345 w 345"/>
                  <a:gd name="T29" fmla="*/ 55 h 102"/>
                  <a:gd name="T30" fmla="*/ 335 w 345"/>
                  <a:gd name="T31" fmla="*/ 91 h 102"/>
                  <a:gd name="T32" fmla="*/ 297 w 345"/>
                  <a:gd name="T33" fmla="*/ 102 h 102"/>
                  <a:gd name="T34" fmla="*/ 215 w 345"/>
                  <a:gd name="T35" fmla="*/ 93 h 102"/>
                  <a:gd name="T36" fmla="*/ 133 w 345"/>
                  <a:gd name="T37" fmla="*/ 88 h 102"/>
                  <a:gd name="T38" fmla="*/ 86 w 345"/>
                  <a:gd name="T39" fmla="*/ 86 h 102"/>
                  <a:gd name="T40" fmla="*/ 32 w 345"/>
                  <a:gd name="T41" fmla="*/ 63 h 102"/>
                  <a:gd name="T42" fmla="*/ 6 w 345"/>
                  <a:gd name="T43" fmla="*/ 50 h 102"/>
                  <a:gd name="T44" fmla="*/ 0 w 345"/>
                  <a:gd name="T45" fmla="*/ 27 h 102"/>
                  <a:gd name="T46" fmla="*/ 12 w 345"/>
                  <a:gd name="T47" fmla="*/ 1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5" h="102">
                    <a:moveTo>
                      <a:pt x="12" y="10"/>
                    </a:moveTo>
                    <a:lnTo>
                      <a:pt x="38" y="0"/>
                    </a:lnTo>
                    <a:lnTo>
                      <a:pt x="49" y="5"/>
                    </a:lnTo>
                    <a:lnTo>
                      <a:pt x="39" y="22"/>
                    </a:lnTo>
                    <a:lnTo>
                      <a:pt x="19" y="29"/>
                    </a:lnTo>
                    <a:lnTo>
                      <a:pt x="51" y="51"/>
                    </a:lnTo>
                    <a:lnTo>
                      <a:pt x="101" y="62"/>
                    </a:lnTo>
                    <a:lnTo>
                      <a:pt x="146" y="65"/>
                    </a:lnTo>
                    <a:lnTo>
                      <a:pt x="179" y="68"/>
                    </a:lnTo>
                    <a:lnTo>
                      <a:pt x="240" y="71"/>
                    </a:lnTo>
                    <a:lnTo>
                      <a:pt x="279" y="74"/>
                    </a:lnTo>
                    <a:lnTo>
                      <a:pt x="306" y="71"/>
                    </a:lnTo>
                    <a:lnTo>
                      <a:pt x="331" y="60"/>
                    </a:lnTo>
                    <a:lnTo>
                      <a:pt x="331" y="49"/>
                    </a:lnTo>
                    <a:lnTo>
                      <a:pt x="345" y="55"/>
                    </a:lnTo>
                    <a:lnTo>
                      <a:pt x="335" y="91"/>
                    </a:lnTo>
                    <a:lnTo>
                      <a:pt x="297" y="102"/>
                    </a:lnTo>
                    <a:lnTo>
                      <a:pt x="215" y="93"/>
                    </a:lnTo>
                    <a:lnTo>
                      <a:pt x="133" y="88"/>
                    </a:lnTo>
                    <a:lnTo>
                      <a:pt x="86" y="86"/>
                    </a:lnTo>
                    <a:lnTo>
                      <a:pt x="32" y="63"/>
                    </a:lnTo>
                    <a:lnTo>
                      <a:pt x="6" y="50"/>
                    </a:lnTo>
                    <a:lnTo>
                      <a:pt x="0" y="27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" name="Freeform 40">
                <a:extLst>
                  <a:ext uri="{FF2B5EF4-FFF2-40B4-BE49-F238E27FC236}">
                    <a16:creationId xmlns:a16="http://schemas.microsoft.com/office/drawing/2014/main" id="{0B913B6F-DB10-929A-5DC6-D05ED91C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2986088"/>
                <a:ext cx="61912" cy="55563"/>
              </a:xfrm>
              <a:custGeom>
                <a:avLst/>
                <a:gdLst>
                  <a:gd name="T0" fmla="*/ 7 w 39"/>
                  <a:gd name="T1" fmla="*/ 0 h 35"/>
                  <a:gd name="T2" fmla="*/ 39 w 39"/>
                  <a:gd name="T3" fmla="*/ 4 h 35"/>
                  <a:gd name="T4" fmla="*/ 35 w 39"/>
                  <a:gd name="T5" fmla="*/ 35 h 35"/>
                  <a:gd name="T6" fmla="*/ 0 w 39"/>
                  <a:gd name="T7" fmla="*/ 30 h 35"/>
                  <a:gd name="T8" fmla="*/ 7 w 39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7" y="0"/>
                    </a:moveTo>
                    <a:lnTo>
                      <a:pt x="39" y="4"/>
                    </a:lnTo>
                    <a:lnTo>
                      <a:pt x="35" y="35"/>
                    </a:lnTo>
                    <a:lnTo>
                      <a:pt x="0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F38EB96A-5907-C127-8D60-850BC9789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925" y="2997201"/>
                <a:ext cx="60325" cy="55563"/>
              </a:xfrm>
              <a:custGeom>
                <a:avLst/>
                <a:gdLst>
                  <a:gd name="T0" fmla="*/ 6 w 38"/>
                  <a:gd name="T1" fmla="*/ 0 h 35"/>
                  <a:gd name="T2" fmla="*/ 38 w 38"/>
                  <a:gd name="T3" fmla="*/ 4 h 35"/>
                  <a:gd name="T4" fmla="*/ 35 w 38"/>
                  <a:gd name="T5" fmla="*/ 35 h 35"/>
                  <a:gd name="T6" fmla="*/ 0 w 38"/>
                  <a:gd name="T7" fmla="*/ 29 h 35"/>
                  <a:gd name="T8" fmla="*/ 6 w 3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5">
                    <a:moveTo>
                      <a:pt x="6" y="0"/>
                    </a:moveTo>
                    <a:lnTo>
                      <a:pt x="38" y="4"/>
                    </a:lnTo>
                    <a:lnTo>
                      <a:pt x="35" y="35"/>
                    </a:lnTo>
                    <a:lnTo>
                      <a:pt x="0" y="2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Freeform 42">
                <a:extLst>
                  <a:ext uri="{FF2B5EF4-FFF2-40B4-BE49-F238E27FC236}">
                    <a16:creationId xmlns:a16="http://schemas.microsoft.com/office/drawing/2014/main" id="{0DA4DBD5-40BC-71F4-F183-992B31C63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825" y="3049588"/>
                <a:ext cx="230187" cy="60325"/>
              </a:xfrm>
              <a:custGeom>
                <a:avLst/>
                <a:gdLst>
                  <a:gd name="T0" fmla="*/ 3 w 145"/>
                  <a:gd name="T1" fmla="*/ 0 h 38"/>
                  <a:gd name="T2" fmla="*/ 144 w 145"/>
                  <a:gd name="T3" fmla="*/ 14 h 38"/>
                  <a:gd name="T4" fmla="*/ 145 w 145"/>
                  <a:gd name="T5" fmla="*/ 38 h 38"/>
                  <a:gd name="T6" fmla="*/ 0 w 145"/>
                  <a:gd name="T7" fmla="*/ 25 h 38"/>
                  <a:gd name="T8" fmla="*/ 3 w 1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38">
                    <a:moveTo>
                      <a:pt x="3" y="0"/>
                    </a:moveTo>
                    <a:lnTo>
                      <a:pt x="144" y="14"/>
                    </a:lnTo>
                    <a:lnTo>
                      <a:pt x="145" y="38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43">
                <a:extLst>
                  <a:ext uri="{FF2B5EF4-FFF2-40B4-BE49-F238E27FC236}">
                    <a16:creationId xmlns:a16="http://schemas.microsoft.com/office/drawing/2014/main" id="{AC8C4E2E-071F-DDDB-5DCB-549E5C876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5" y="2071688"/>
                <a:ext cx="1008062" cy="784225"/>
              </a:xfrm>
              <a:custGeom>
                <a:avLst/>
                <a:gdLst>
                  <a:gd name="T0" fmla="*/ 35 w 635"/>
                  <a:gd name="T1" fmla="*/ 414 h 494"/>
                  <a:gd name="T2" fmla="*/ 21 w 635"/>
                  <a:gd name="T3" fmla="*/ 393 h 494"/>
                  <a:gd name="T4" fmla="*/ 15 w 635"/>
                  <a:gd name="T5" fmla="*/ 361 h 494"/>
                  <a:gd name="T6" fmla="*/ 23 w 635"/>
                  <a:gd name="T7" fmla="*/ 292 h 494"/>
                  <a:gd name="T8" fmla="*/ 40 w 635"/>
                  <a:gd name="T9" fmla="*/ 180 h 494"/>
                  <a:gd name="T10" fmla="*/ 56 w 635"/>
                  <a:gd name="T11" fmla="*/ 97 h 494"/>
                  <a:gd name="T12" fmla="*/ 70 w 635"/>
                  <a:gd name="T13" fmla="*/ 78 h 494"/>
                  <a:gd name="T14" fmla="*/ 92 w 635"/>
                  <a:gd name="T15" fmla="*/ 57 h 494"/>
                  <a:gd name="T16" fmla="*/ 141 w 635"/>
                  <a:gd name="T17" fmla="*/ 46 h 494"/>
                  <a:gd name="T18" fmla="*/ 224 w 635"/>
                  <a:gd name="T19" fmla="*/ 36 h 494"/>
                  <a:gd name="T20" fmla="*/ 293 w 635"/>
                  <a:gd name="T21" fmla="*/ 29 h 494"/>
                  <a:gd name="T22" fmla="*/ 325 w 635"/>
                  <a:gd name="T23" fmla="*/ 16 h 494"/>
                  <a:gd name="T24" fmla="*/ 378 w 635"/>
                  <a:gd name="T25" fmla="*/ 19 h 494"/>
                  <a:gd name="T26" fmla="*/ 470 w 635"/>
                  <a:gd name="T27" fmla="*/ 43 h 494"/>
                  <a:gd name="T28" fmla="*/ 547 w 635"/>
                  <a:gd name="T29" fmla="*/ 51 h 494"/>
                  <a:gd name="T30" fmla="*/ 581 w 635"/>
                  <a:gd name="T31" fmla="*/ 49 h 494"/>
                  <a:gd name="T32" fmla="*/ 607 w 635"/>
                  <a:gd name="T33" fmla="*/ 60 h 494"/>
                  <a:gd name="T34" fmla="*/ 617 w 635"/>
                  <a:gd name="T35" fmla="*/ 108 h 494"/>
                  <a:gd name="T36" fmla="*/ 616 w 635"/>
                  <a:gd name="T37" fmla="*/ 197 h 494"/>
                  <a:gd name="T38" fmla="*/ 616 w 635"/>
                  <a:gd name="T39" fmla="*/ 266 h 494"/>
                  <a:gd name="T40" fmla="*/ 606 w 635"/>
                  <a:gd name="T41" fmla="*/ 296 h 494"/>
                  <a:gd name="T42" fmla="*/ 573 w 635"/>
                  <a:gd name="T43" fmla="*/ 369 h 494"/>
                  <a:gd name="T44" fmla="*/ 534 w 635"/>
                  <a:gd name="T45" fmla="*/ 442 h 494"/>
                  <a:gd name="T46" fmla="*/ 511 w 635"/>
                  <a:gd name="T47" fmla="*/ 469 h 494"/>
                  <a:gd name="T48" fmla="*/ 498 w 635"/>
                  <a:gd name="T49" fmla="*/ 480 h 494"/>
                  <a:gd name="T50" fmla="*/ 513 w 635"/>
                  <a:gd name="T51" fmla="*/ 494 h 494"/>
                  <a:gd name="T52" fmla="*/ 538 w 635"/>
                  <a:gd name="T53" fmla="*/ 465 h 494"/>
                  <a:gd name="T54" fmla="*/ 575 w 635"/>
                  <a:gd name="T55" fmla="*/ 399 h 494"/>
                  <a:gd name="T56" fmla="*/ 610 w 635"/>
                  <a:gd name="T57" fmla="*/ 329 h 494"/>
                  <a:gd name="T58" fmla="*/ 622 w 635"/>
                  <a:gd name="T59" fmla="*/ 294 h 494"/>
                  <a:gd name="T60" fmla="*/ 629 w 635"/>
                  <a:gd name="T61" fmla="*/ 261 h 494"/>
                  <a:gd name="T62" fmla="*/ 632 w 635"/>
                  <a:gd name="T63" fmla="*/ 203 h 494"/>
                  <a:gd name="T64" fmla="*/ 635 w 635"/>
                  <a:gd name="T65" fmla="*/ 115 h 494"/>
                  <a:gd name="T66" fmla="*/ 626 w 635"/>
                  <a:gd name="T67" fmla="*/ 67 h 494"/>
                  <a:gd name="T68" fmla="*/ 613 w 635"/>
                  <a:gd name="T69" fmla="*/ 43 h 494"/>
                  <a:gd name="T70" fmla="*/ 589 w 635"/>
                  <a:gd name="T71" fmla="*/ 33 h 494"/>
                  <a:gd name="T72" fmla="*/ 557 w 635"/>
                  <a:gd name="T73" fmla="*/ 38 h 494"/>
                  <a:gd name="T74" fmla="*/ 508 w 635"/>
                  <a:gd name="T75" fmla="*/ 34 h 494"/>
                  <a:gd name="T76" fmla="*/ 448 w 635"/>
                  <a:gd name="T77" fmla="*/ 24 h 494"/>
                  <a:gd name="T78" fmla="*/ 386 w 635"/>
                  <a:gd name="T79" fmla="*/ 5 h 494"/>
                  <a:gd name="T80" fmla="*/ 344 w 635"/>
                  <a:gd name="T81" fmla="*/ 0 h 494"/>
                  <a:gd name="T82" fmla="*/ 322 w 635"/>
                  <a:gd name="T83" fmla="*/ 5 h 494"/>
                  <a:gd name="T84" fmla="*/ 269 w 635"/>
                  <a:gd name="T85" fmla="*/ 21 h 494"/>
                  <a:gd name="T86" fmla="*/ 176 w 635"/>
                  <a:gd name="T87" fmla="*/ 30 h 494"/>
                  <a:gd name="T88" fmla="*/ 83 w 635"/>
                  <a:gd name="T89" fmla="*/ 45 h 494"/>
                  <a:gd name="T90" fmla="*/ 54 w 635"/>
                  <a:gd name="T91" fmla="*/ 72 h 494"/>
                  <a:gd name="T92" fmla="*/ 33 w 635"/>
                  <a:gd name="T93" fmla="*/ 111 h 494"/>
                  <a:gd name="T94" fmla="*/ 18 w 635"/>
                  <a:gd name="T95" fmla="*/ 192 h 494"/>
                  <a:gd name="T96" fmla="*/ 9 w 635"/>
                  <a:gd name="T97" fmla="*/ 269 h 494"/>
                  <a:gd name="T98" fmla="*/ 0 w 635"/>
                  <a:gd name="T99" fmla="*/ 351 h 494"/>
                  <a:gd name="T100" fmla="*/ 7 w 635"/>
                  <a:gd name="T101" fmla="*/ 397 h 494"/>
                  <a:gd name="T102" fmla="*/ 18 w 635"/>
                  <a:gd name="T103" fmla="*/ 425 h 494"/>
                  <a:gd name="T104" fmla="*/ 41 w 635"/>
                  <a:gd name="T105" fmla="*/ 437 h 494"/>
                  <a:gd name="T106" fmla="*/ 54 w 635"/>
                  <a:gd name="T107" fmla="*/ 435 h 494"/>
                  <a:gd name="T108" fmla="*/ 35 w 635"/>
                  <a:gd name="T109" fmla="*/ 41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5" h="494">
                    <a:moveTo>
                      <a:pt x="35" y="414"/>
                    </a:moveTo>
                    <a:lnTo>
                      <a:pt x="21" y="393"/>
                    </a:lnTo>
                    <a:lnTo>
                      <a:pt x="15" y="361"/>
                    </a:lnTo>
                    <a:lnTo>
                      <a:pt x="23" y="292"/>
                    </a:lnTo>
                    <a:lnTo>
                      <a:pt x="40" y="180"/>
                    </a:lnTo>
                    <a:lnTo>
                      <a:pt x="56" y="97"/>
                    </a:lnTo>
                    <a:lnTo>
                      <a:pt x="70" y="78"/>
                    </a:lnTo>
                    <a:lnTo>
                      <a:pt x="92" y="57"/>
                    </a:lnTo>
                    <a:lnTo>
                      <a:pt x="141" y="46"/>
                    </a:lnTo>
                    <a:lnTo>
                      <a:pt x="224" y="36"/>
                    </a:lnTo>
                    <a:lnTo>
                      <a:pt x="293" y="29"/>
                    </a:lnTo>
                    <a:lnTo>
                      <a:pt x="325" y="16"/>
                    </a:lnTo>
                    <a:lnTo>
                      <a:pt x="378" y="19"/>
                    </a:lnTo>
                    <a:lnTo>
                      <a:pt x="470" y="43"/>
                    </a:lnTo>
                    <a:lnTo>
                      <a:pt x="547" y="51"/>
                    </a:lnTo>
                    <a:lnTo>
                      <a:pt x="581" y="49"/>
                    </a:lnTo>
                    <a:lnTo>
                      <a:pt x="607" y="60"/>
                    </a:lnTo>
                    <a:lnTo>
                      <a:pt x="617" y="108"/>
                    </a:lnTo>
                    <a:lnTo>
                      <a:pt x="616" y="197"/>
                    </a:lnTo>
                    <a:lnTo>
                      <a:pt x="616" y="266"/>
                    </a:lnTo>
                    <a:lnTo>
                      <a:pt x="606" y="296"/>
                    </a:lnTo>
                    <a:lnTo>
                      <a:pt x="573" y="369"/>
                    </a:lnTo>
                    <a:lnTo>
                      <a:pt x="534" y="442"/>
                    </a:lnTo>
                    <a:lnTo>
                      <a:pt x="511" y="469"/>
                    </a:lnTo>
                    <a:lnTo>
                      <a:pt x="498" y="480"/>
                    </a:lnTo>
                    <a:lnTo>
                      <a:pt x="513" y="494"/>
                    </a:lnTo>
                    <a:lnTo>
                      <a:pt x="538" y="465"/>
                    </a:lnTo>
                    <a:lnTo>
                      <a:pt x="575" y="399"/>
                    </a:lnTo>
                    <a:lnTo>
                      <a:pt x="610" y="329"/>
                    </a:lnTo>
                    <a:lnTo>
                      <a:pt x="622" y="294"/>
                    </a:lnTo>
                    <a:lnTo>
                      <a:pt x="629" y="261"/>
                    </a:lnTo>
                    <a:lnTo>
                      <a:pt x="632" y="203"/>
                    </a:lnTo>
                    <a:lnTo>
                      <a:pt x="635" y="115"/>
                    </a:lnTo>
                    <a:lnTo>
                      <a:pt x="626" y="67"/>
                    </a:lnTo>
                    <a:lnTo>
                      <a:pt x="613" y="43"/>
                    </a:lnTo>
                    <a:lnTo>
                      <a:pt x="589" y="33"/>
                    </a:lnTo>
                    <a:lnTo>
                      <a:pt x="557" y="38"/>
                    </a:lnTo>
                    <a:lnTo>
                      <a:pt x="508" y="34"/>
                    </a:lnTo>
                    <a:lnTo>
                      <a:pt x="448" y="24"/>
                    </a:lnTo>
                    <a:lnTo>
                      <a:pt x="386" y="5"/>
                    </a:lnTo>
                    <a:lnTo>
                      <a:pt x="344" y="0"/>
                    </a:lnTo>
                    <a:lnTo>
                      <a:pt x="322" y="5"/>
                    </a:lnTo>
                    <a:lnTo>
                      <a:pt x="269" y="21"/>
                    </a:lnTo>
                    <a:lnTo>
                      <a:pt x="176" y="30"/>
                    </a:lnTo>
                    <a:lnTo>
                      <a:pt x="83" y="45"/>
                    </a:lnTo>
                    <a:lnTo>
                      <a:pt x="54" y="72"/>
                    </a:lnTo>
                    <a:lnTo>
                      <a:pt x="33" y="111"/>
                    </a:lnTo>
                    <a:lnTo>
                      <a:pt x="18" y="192"/>
                    </a:lnTo>
                    <a:lnTo>
                      <a:pt x="9" y="269"/>
                    </a:lnTo>
                    <a:lnTo>
                      <a:pt x="0" y="351"/>
                    </a:lnTo>
                    <a:lnTo>
                      <a:pt x="7" y="397"/>
                    </a:lnTo>
                    <a:lnTo>
                      <a:pt x="18" y="425"/>
                    </a:lnTo>
                    <a:lnTo>
                      <a:pt x="41" y="437"/>
                    </a:lnTo>
                    <a:lnTo>
                      <a:pt x="54" y="435"/>
                    </a:lnTo>
                    <a:lnTo>
                      <a:pt x="35" y="4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44">
                <a:extLst>
                  <a:ext uri="{FF2B5EF4-FFF2-40B4-BE49-F238E27FC236}">
                    <a16:creationId xmlns:a16="http://schemas.microsoft.com/office/drawing/2014/main" id="{FD05242F-BA64-A857-B531-8A536511B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913" y="2141538"/>
                <a:ext cx="923925" cy="722313"/>
              </a:xfrm>
              <a:custGeom>
                <a:avLst/>
                <a:gdLst>
                  <a:gd name="T0" fmla="*/ 0 w 582"/>
                  <a:gd name="T1" fmla="*/ 374 h 455"/>
                  <a:gd name="T2" fmla="*/ 86 w 582"/>
                  <a:gd name="T3" fmla="*/ 394 h 455"/>
                  <a:gd name="T4" fmla="*/ 206 w 582"/>
                  <a:gd name="T5" fmla="*/ 415 h 455"/>
                  <a:gd name="T6" fmla="*/ 304 w 582"/>
                  <a:gd name="T7" fmla="*/ 432 h 455"/>
                  <a:gd name="T8" fmla="*/ 393 w 582"/>
                  <a:gd name="T9" fmla="*/ 435 h 455"/>
                  <a:gd name="T10" fmla="*/ 452 w 582"/>
                  <a:gd name="T11" fmla="*/ 435 h 455"/>
                  <a:gd name="T12" fmla="*/ 469 w 582"/>
                  <a:gd name="T13" fmla="*/ 430 h 455"/>
                  <a:gd name="T14" fmla="*/ 477 w 582"/>
                  <a:gd name="T15" fmla="*/ 387 h 455"/>
                  <a:gd name="T16" fmla="*/ 474 w 582"/>
                  <a:gd name="T17" fmla="*/ 271 h 455"/>
                  <a:gd name="T18" fmla="*/ 470 w 582"/>
                  <a:gd name="T19" fmla="*/ 130 h 455"/>
                  <a:gd name="T20" fmla="*/ 465 w 582"/>
                  <a:gd name="T21" fmla="*/ 79 h 455"/>
                  <a:gd name="T22" fmla="*/ 456 w 582"/>
                  <a:gd name="T23" fmla="*/ 59 h 455"/>
                  <a:gd name="T24" fmla="*/ 303 w 582"/>
                  <a:gd name="T25" fmla="*/ 52 h 455"/>
                  <a:gd name="T26" fmla="*/ 156 w 582"/>
                  <a:gd name="T27" fmla="*/ 31 h 455"/>
                  <a:gd name="T28" fmla="*/ 75 w 582"/>
                  <a:gd name="T29" fmla="*/ 19 h 455"/>
                  <a:gd name="T30" fmla="*/ 47 w 582"/>
                  <a:gd name="T31" fmla="*/ 19 h 455"/>
                  <a:gd name="T32" fmla="*/ 65 w 582"/>
                  <a:gd name="T33" fmla="*/ 2 h 455"/>
                  <a:gd name="T34" fmla="*/ 99 w 582"/>
                  <a:gd name="T35" fmla="*/ 11 h 455"/>
                  <a:gd name="T36" fmla="*/ 200 w 582"/>
                  <a:gd name="T37" fmla="*/ 24 h 455"/>
                  <a:gd name="T38" fmla="*/ 296 w 582"/>
                  <a:gd name="T39" fmla="*/ 34 h 455"/>
                  <a:gd name="T40" fmla="*/ 382 w 582"/>
                  <a:gd name="T41" fmla="*/ 40 h 455"/>
                  <a:gd name="T42" fmla="*/ 463 w 582"/>
                  <a:gd name="T43" fmla="*/ 45 h 455"/>
                  <a:gd name="T44" fmla="*/ 530 w 582"/>
                  <a:gd name="T45" fmla="*/ 26 h 455"/>
                  <a:gd name="T46" fmla="*/ 571 w 582"/>
                  <a:gd name="T47" fmla="*/ 0 h 455"/>
                  <a:gd name="T48" fmla="*/ 582 w 582"/>
                  <a:gd name="T49" fmla="*/ 18 h 455"/>
                  <a:gd name="T50" fmla="*/ 546 w 582"/>
                  <a:gd name="T51" fmla="*/ 34 h 455"/>
                  <a:gd name="T52" fmla="*/ 494 w 582"/>
                  <a:gd name="T53" fmla="*/ 56 h 455"/>
                  <a:gd name="T54" fmla="*/ 477 w 582"/>
                  <a:gd name="T55" fmla="*/ 64 h 455"/>
                  <a:gd name="T56" fmla="*/ 483 w 582"/>
                  <a:gd name="T57" fmla="*/ 139 h 455"/>
                  <a:gd name="T58" fmla="*/ 486 w 582"/>
                  <a:gd name="T59" fmla="*/ 212 h 455"/>
                  <a:gd name="T60" fmla="*/ 487 w 582"/>
                  <a:gd name="T61" fmla="*/ 278 h 455"/>
                  <a:gd name="T62" fmla="*/ 488 w 582"/>
                  <a:gd name="T63" fmla="*/ 342 h 455"/>
                  <a:gd name="T64" fmla="*/ 490 w 582"/>
                  <a:gd name="T65" fmla="*/ 390 h 455"/>
                  <a:gd name="T66" fmla="*/ 489 w 582"/>
                  <a:gd name="T67" fmla="*/ 430 h 455"/>
                  <a:gd name="T68" fmla="*/ 479 w 582"/>
                  <a:gd name="T69" fmla="*/ 449 h 455"/>
                  <a:gd name="T70" fmla="*/ 409 w 582"/>
                  <a:gd name="T71" fmla="*/ 455 h 455"/>
                  <a:gd name="T72" fmla="*/ 291 w 582"/>
                  <a:gd name="T73" fmla="*/ 445 h 455"/>
                  <a:gd name="T74" fmla="*/ 170 w 582"/>
                  <a:gd name="T75" fmla="*/ 421 h 455"/>
                  <a:gd name="T76" fmla="*/ 80 w 582"/>
                  <a:gd name="T77" fmla="*/ 406 h 455"/>
                  <a:gd name="T78" fmla="*/ 6 w 582"/>
                  <a:gd name="T79" fmla="*/ 393 h 455"/>
                  <a:gd name="T80" fmla="*/ 0 w 582"/>
                  <a:gd name="T81" fmla="*/ 37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2" h="455">
                    <a:moveTo>
                      <a:pt x="0" y="374"/>
                    </a:moveTo>
                    <a:lnTo>
                      <a:pt x="86" y="394"/>
                    </a:lnTo>
                    <a:lnTo>
                      <a:pt x="206" y="415"/>
                    </a:lnTo>
                    <a:lnTo>
                      <a:pt x="304" y="432"/>
                    </a:lnTo>
                    <a:lnTo>
                      <a:pt x="393" y="435"/>
                    </a:lnTo>
                    <a:lnTo>
                      <a:pt x="452" y="435"/>
                    </a:lnTo>
                    <a:lnTo>
                      <a:pt x="469" y="430"/>
                    </a:lnTo>
                    <a:lnTo>
                      <a:pt x="477" y="387"/>
                    </a:lnTo>
                    <a:lnTo>
                      <a:pt x="474" y="271"/>
                    </a:lnTo>
                    <a:lnTo>
                      <a:pt x="470" y="130"/>
                    </a:lnTo>
                    <a:lnTo>
                      <a:pt x="465" y="79"/>
                    </a:lnTo>
                    <a:lnTo>
                      <a:pt x="456" y="59"/>
                    </a:lnTo>
                    <a:lnTo>
                      <a:pt x="303" y="52"/>
                    </a:lnTo>
                    <a:lnTo>
                      <a:pt x="156" y="31"/>
                    </a:lnTo>
                    <a:lnTo>
                      <a:pt x="75" y="19"/>
                    </a:lnTo>
                    <a:lnTo>
                      <a:pt x="47" y="19"/>
                    </a:lnTo>
                    <a:lnTo>
                      <a:pt x="65" y="2"/>
                    </a:lnTo>
                    <a:lnTo>
                      <a:pt x="99" y="11"/>
                    </a:lnTo>
                    <a:lnTo>
                      <a:pt x="200" y="24"/>
                    </a:lnTo>
                    <a:lnTo>
                      <a:pt x="296" y="34"/>
                    </a:lnTo>
                    <a:lnTo>
                      <a:pt x="382" y="40"/>
                    </a:lnTo>
                    <a:lnTo>
                      <a:pt x="463" y="45"/>
                    </a:lnTo>
                    <a:lnTo>
                      <a:pt x="530" y="26"/>
                    </a:lnTo>
                    <a:lnTo>
                      <a:pt x="571" y="0"/>
                    </a:lnTo>
                    <a:lnTo>
                      <a:pt x="582" y="18"/>
                    </a:lnTo>
                    <a:lnTo>
                      <a:pt x="546" y="34"/>
                    </a:lnTo>
                    <a:lnTo>
                      <a:pt x="494" y="56"/>
                    </a:lnTo>
                    <a:lnTo>
                      <a:pt x="477" y="64"/>
                    </a:lnTo>
                    <a:lnTo>
                      <a:pt x="483" y="139"/>
                    </a:lnTo>
                    <a:lnTo>
                      <a:pt x="486" y="212"/>
                    </a:lnTo>
                    <a:lnTo>
                      <a:pt x="487" y="278"/>
                    </a:lnTo>
                    <a:lnTo>
                      <a:pt x="488" y="342"/>
                    </a:lnTo>
                    <a:lnTo>
                      <a:pt x="490" y="390"/>
                    </a:lnTo>
                    <a:lnTo>
                      <a:pt x="489" y="430"/>
                    </a:lnTo>
                    <a:lnTo>
                      <a:pt x="479" y="449"/>
                    </a:lnTo>
                    <a:lnTo>
                      <a:pt x="409" y="455"/>
                    </a:lnTo>
                    <a:lnTo>
                      <a:pt x="291" y="445"/>
                    </a:lnTo>
                    <a:lnTo>
                      <a:pt x="170" y="421"/>
                    </a:lnTo>
                    <a:lnTo>
                      <a:pt x="80" y="406"/>
                    </a:lnTo>
                    <a:lnTo>
                      <a:pt x="6" y="393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45">
                <a:extLst>
                  <a:ext uri="{FF2B5EF4-FFF2-40B4-BE49-F238E27FC236}">
                    <a16:creationId xmlns:a16="http://schemas.microsoft.com/office/drawing/2014/main" id="{FD3C63C7-370A-A735-FF22-CA2A2C4AD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250" y="2233613"/>
                <a:ext cx="511175" cy="554038"/>
              </a:xfrm>
              <a:custGeom>
                <a:avLst/>
                <a:gdLst>
                  <a:gd name="T0" fmla="*/ 0 w 322"/>
                  <a:gd name="T1" fmla="*/ 0 h 349"/>
                  <a:gd name="T2" fmla="*/ 119 w 322"/>
                  <a:gd name="T3" fmla="*/ 14 h 349"/>
                  <a:gd name="T4" fmla="*/ 203 w 322"/>
                  <a:gd name="T5" fmla="*/ 24 h 349"/>
                  <a:gd name="T6" fmla="*/ 295 w 322"/>
                  <a:gd name="T7" fmla="*/ 40 h 349"/>
                  <a:gd name="T8" fmla="*/ 308 w 322"/>
                  <a:gd name="T9" fmla="*/ 52 h 349"/>
                  <a:gd name="T10" fmla="*/ 316 w 322"/>
                  <a:gd name="T11" fmla="*/ 71 h 349"/>
                  <a:gd name="T12" fmla="*/ 322 w 322"/>
                  <a:gd name="T13" fmla="*/ 159 h 349"/>
                  <a:gd name="T14" fmla="*/ 322 w 322"/>
                  <a:gd name="T15" fmla="*/ 259 h 349"/>
                  <a:gd name="T16" fmla="*/ 319 w 322"/>
                  <a:gd name="T17" fmla="*/ 328 h 349"/>
                  <a:gd name="T18" fmla="*/ 308 w 322"/>
                  <a:gd name="T19" fmla="*/ 348 h 349"/>
                  <a:gd name="T20" fmla="*/ 288 w 322"/>
                  <a:gd name="T21" fmla="*/ 349 h 349"/>
                  <a:gd name="T22" fmla="*/ 184 w 322"/>
                  <a:gd name="T23" fmla="*/ 321 h 349"/>
                  <a:gd name="T24" fmla="*/ 295 w 322"/>
                  <a:gd name="T25" fmla="*/ 330 h 349"/>
                  <a:gd name="T26" fmla="*/ 303 w 322"/>
                  <a:gd name="T27" fmla="*/ 326 h 349"/>
                  <a:gd name="T28" fmla="*/ 308 w 322"/>
                  <a:gd name="T29" fmla="*/ 279 h 349"/>
                  <a:gd name="T30" fmla="*/ 310 w 322"/>
                  <a:gd name="T31" fmla="*/ 213 h 349"/>
                  <a:gd name="T32" fmla="*/ 306 w 322"/>
                  <a:gd name="T33" fmla="*/ 123 h 349"/>
                  <a:gd name="T34" fmla="*/ 300 w 322"/>
                  <a:gd name="T35" fmla="*/ 66 h 349"/>
                  <a:gd name="T36" fmla="*/ 288 w 322"/>
                  <a:gd name="T37" fmla="*/ 54 h 349"/>
                  <a:gd name="T38" fmla="*/ 222 w 322"/>
                  <a:gd name="T39" fmla="*/ 42 h 349"/>
                  <a:gd name="T40" fmla="*/ 131 w 322"/>
                  <a:gd name="T41" fmla="*/ 30 h 349"/>
                  <a:gd name="T42" fmla="*/ 58 w 322"/>
                  <a:gd name="T43" fmla="*/ 16 h 349"/>
                  <a:gd name="T44" fmla="*/ 0 w 322"/>
                  <a:gd name="T45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2" h="349">
                    <a:moveTo>
                      <a:pt x="0" y="0"/>
                    </a:moveTo>
                    <a:lnTo>
                      <a:pt x="119" y="14"/>
                    </a:lnTo>
                    <a:lnTo>
                      <a:pt x="203" y="24"/>
                    </a:lnTo>
                    <a:lnTo>
                      <a:pt x="295" y="40"/>
                    </a:lnTo>
                    <a:lnTo>
                      <a:pt x="308" y="52"/>
                    </a:lnTo>
                    <a:lnTo>
                      <a:pt x="316" y="71"/>
                    </a:lnTo>
                    <a:lnTo>
                      <a:pt x="322" y="159"/>
                    </a:lnTo>
                    <a:lnTo>
                      <a:pt x="322" y="259"/>
                    </a:lnTo>
                    <a:lnTo>
                      <a:pt x="319" y="328"/>
                    </a:lnTo>
                    <a:lnTo>
                      <a:pt x="308" y="348"/>
                    </a:lnTo>
                    <a:lnTo>
                      <a:pt x="288" y="349"/>
                    </a:lnTo>
                    <a:lnTo>
                      <a:pt x="184" y="321"/>
                    </a:lnTo>
                    <a:lnTo>
                      <a:pt x="295" y="330"/>
                    </a:lnTo>
                    <a:lnTo>
                      <a:pt x="303" y="326"/>
                    </a:lnTo>
                    <a:lnTo>
                      <a:pt x="308" y="279"/>
                    </a:lnTo>
                    <a:lnTo>
                      <a:pt x="310" y="213"/>
                    </a:lnTo>
                    <a:lnTo>
                      <a:pt x="306" y="123"/>
                    </a:lnTo>
                    <a:lnTo>
                      <a:pt x="300" y="66"/>
                    </a:lnTo>
                    <a:lnTo>
                      <a:pt x="288" y="54"/>
                    </a:lnTo>
                    <a:lnTo>
                      <a:pt x="222" y="42"/>
                    </a:lnTo>
                    <a:lnTo>
                      <a:pt x="131" y="30"/>
                    </a:lnTo>
                    <a:lnTo>
                      <a:pt x="5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id="{98BC793D-C4C4-7630-EA8B-18ACD4F66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238" y="2227263"/>
                <a:ext cx="538162" cy="552450"/>
              </a:xfrm>
              <a:custGeom>
                <a:avLst/>
                <a:gdLst>
                  <a:gd name="T0" fmla="*/ 192 w 339"/>
                  <a:gd name="T1" fmla="*/ 20 h 348"/>
                  <a:gd name="T2" fmla="*/ 76 w 339"/>
                  <a:gd name="T3" fmla="*/ 1 h 348"/>
                  <a:gd name="T4" fmla="*/ 42 w 339"/>
                  <a:gd name="T5" fmla="*/ 0 h 348"/>
                  <a:gd name="T6" fmla="*/ 33 w 339"/>
                  <a:gd name="T7" fmla="*/ 13 h 348"/>
                  <a:gd name="T8" fmla="*/ 24 w 339"/>
                  <a:gd name="T9" fmla="*/ 37 h 348"/>
                  <a:gd name="T10" fmla="*/ 9 w 339"/>
                  <a:gd name="T11" fmla="*/ 106 h 348"/>
                  <a:gd name="T12" fmla="*/ 1 w 339"/>
                  <a:gd name="T13" fmla="*/ 174 h 348"/>
                  <a:gd name="T14" fmla="*/ 0 w 339"/>
                  <a:gd name="T15" fmla="*/ 244 h 348"/>
                  <a:gd name="T16" fmla="*/ 10 w 339"/>
                  <a:gd name="T17" fmla="*/ 271 h 348"/>
                  <a:gd name="T18" fmla="*/ 15 w 339"/>
                  <a:gd name="T19" fmla="*/ 280 h 348"/>
                  <a:gd name="T20" fmla="*/ 89 w 339"/>
                  <a:gd name="T21" fmla="*/ 300 h 348"/>
                  <a:gd name="T22" fmla="*/ 183 w 339"/>
                  <a:gd name="T23" fmla="*/ 319 h 348"/>
                  <a:gd name="T24" fmla="*/ 254 w 339"/>
                  <a:gd name="T25" fmla="*/ 331 h 348"/>
                  <a:gd name="T26" fmla="*/ 339 w 339"/>
                  <a:gd name="T27" fmla="*/ 348 h 348"/>
                  <a:gd name="T28" fmla="*/ 337 w 339"/>
                  <a:gd name="T29" fmla="*/ 337 h 348"/>
                  <a:gd name="T30" fmla="*/ 272 w 339"/>
                  <a:gd name="T31" fmla="*/ 322 h 348"/>
                  <a:gd name="T32" fmla="*/ 185 w 339"/>
                  <a:gd name="T33" fmla="*/ 302 h 348"/>
                  <a:gd name="T34" fmla="*/ 69 w 339"/>
                  <a:gd name="T35" fmla="*/ 281 h 348"/>
                  <a:gd name="T36" fmla="*/ 27 w 339"/>
                  <a:gd name="T37" fmla="*/ 262 h 348"/>
                  <a:gd name="T38" fmla="*/ 15 w 339"/>
                  <a:gd name="T39" fmla="*/ 250 h 348"/>
                  <a:gd name="T40" fmla="*/ 13 w 339"/>
                  <a:gd name="T41" fmla="*/ 229 h 348"/>
                  <a:gd name="T42" fmla="*/ 15 w 339"/>
                  <a:gd name="T43" fmla="*/ 171 h 348"/>
                  <a:gd name="T44" fmla="*/ 26 w 339"/>
                  <a:gd name="T45" fmla="*/ 101 h 348"/>
                  <a:gd name="T46" fmla="*/ 42 w 339"/>
                  <a:gd name="T47" fmla="*/ 32 h 348"/>
                  <a:gd name="T48" fmla="*/ 51 w 339"/>
                  <a:gd name="T49" fmla="*/ 16 h 348"/>
                  <a:gd name="T50" fmla="*/ 132 w 339"/>
                  <a:gd name="T51" fmla="*/ 18 h 348"/>
                  <a:gd name="T52" fmla="*/ 192 w 339"/>
                  <a:gd name="T53" fmla="*/ 2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9" h="348">
                    <a:moveTo>
                      <a:pt x="192" y="20"/>
                    </a:moveTo>
                    <a:lnTo>
                      <a:pt x="76" y="1"/>
                    </a:lnTo>
                    <a:lnTo>
                      <a:pt x="42" y="0"/>
                    </a:lnTo>
                    <a:lnTo>
                      <a:pt x="33" y="13"/>
                    </a:lnTo>
                    <a:lnTo>
                      <a:pt x="24" y="37"/>
                    </a:lnTo>
                    <a:lnTo>
                      <a:pt x="9" y="106"/>
                    </a:lnTo>
                    <a:lnTo>
                      <a:pt x="1" y="174"/>
                    </a:lnTo>
                    <a:lnTo>
                      <a:pt x="0" y="244"/>
                    </a:lnTo>
                    <a:lnTo>
                      <a:pt x="10" y="271"/>
                    </a:lnTo>
                    <a:lnTo>
                      <a:pt x="15" y="280"/>
                    </a:lnTo>
                    <a:lnTo>
                      <a:pt x="89" y="300"/>
                    </a:lnTo>
                    <a:lnTo>
                      <a:pt x="183" y="319"/>
                    </a:lnTo>
                    <a:lnTo>
                      <a:pt x="254" y="331"/>
                    </a:lnTo>
                    <a:lnTo>
                      <a:pt x="339" y="348"/>
                    </a:lnTo>
                    <a:lnTo>
                      <a:pt x="337" y="337"/>
                    </a:lnTo>
                    <a:lnTo>
                      <a:pt x="272" y="322"/>
                    </a:lnTo>
                    <a:lnTo>
                      <a:pt x="185" y="302"/>
                    </a:lnTo>
                    <a:lnTo>
                      <a:pt x="69" y="281"/>
                    </a:lnTo>
                    <a:lnTo>
                      <a:pt x="27" y="262"/>
                    </a:lnTo>
                    <a:lnTo>
                      <a:pt x="15" y="250"/>
                    </a:lnTo>
                    <a:lnTo>
                      <a:pt x="13" y="229"/>
                    </a:lnTo>
                    <a:lnTo>
                      <a:pt x="15" y="171"/>
                    </a:lnTo>
                    <a:lnTo>
                      <a:pt x="26" y="101"/>
                    </a:lnTo>
                    <a:lnTo>
                      <a:pt x="42" y="32"/>
                    </a:lnTo>
                    <a:lnTo>
                      <a:pt x="51" y="16"/>
                    </a:lnTo>
                    <a:lnTo>
                      <a:pt x="132" y="18"/>
                    </a:lnTo>
                    <a:lnTo>
                      <a:pt x="19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C61EFD38-7EE7-2BCC-4C76-BDE8AEA8E752}"/>
                </a:ext>
              </a:extLst>
            </p:cNvPr>
            <p:cNvGrpSpPr/>
            <p:nvPr/>
          </p:nvGrpSpPr>
          <p:grpSpPr>
            <a:xfrm>
              <a:off x="7897941" y="5007190"/>
              <a:ext cx="849313" cy="1503363"/>
              <a:chOff x="7045325" y="2671763"/>
              <a:chExt cx="849313" cy="1503363"/>
            </a:xfrm>
          </p:grpSpPr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88E7908C-0778-5658-5CF9-BA8D1BC78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8350" y="2671763"/>
                <a:ext cx="334963" cy="293688"/>
              </a:xfrm>
              <a:custGeom>
                <a:avLst/>
                <a:gdLst>
                  <a:gd name="T0" fmla="*/ 47 w 211"/>
                  <a:gd name="T1" fmla="*/ 93 h 185"/>
                  <a:gd name="T2" fmla="*/ 38 w 211"/>
                  <a:gd name="T3" fmla="*/ 70 h 185"/>
                  <a:gd name="T4" fmla="*/ 35 w 211"/>
                  <a:gd name="T5" fmla="*/ 47 h 185"/>
                  <a:gd name="T6" fmla="*/ 42 w 211"/>
                  <a:gd name="T7" fmla="*/ 25 h 185"/>
                  <a:gd name="T8" fmla="*/ 60 w 211"/>
                  <a:gd name="T9" fmla="*/ 4 h 185"/>
                  <a:gd name="T10" fmla="*/ 85 w 211"/>
                  <a:gd name="T11" fmla="*/ 0 h 185"/>
                  <a:gd name="T12" fmla="*/ 116 w 211"/>
                  <a:gd name="T13" fmla="*/ 1 h 185"/>
                  <a:gd name="T14" fmla="*/ 159 w 211"/>
                  <a:gd name="T15" fmla="*/ 22 h 185"/>
                  <a:gd name="T16" fmla="*/ 181 w 211"/>
                  <a:gd name="T17" fmla="*/ 45 h 185"/>
                  <a:gd name="T18" fmla="*/ 196 w 211"/>
                  <a:gd name="T19" fmla="*/ 68 h 185"/>
                  <a:gd name="T20" fmla="*/ 209 w 211"/>
                  <a:gd name="T21" fmla="*/ 95 h 185"/>
                  <a:gd name="T22" fmla="*/ 211 w 211"/>
                  <a:gd name="T23" fmla="*/ 123 h 185"/>
                  <a:gd name="T24" fmla="*/ 209 w 211"/>
                  <a:gd name="T25" fmla="*/ 148 h 185"/>
                  <a:gd name="T26" fmla="*/ 199 w 211"/>
                  <a:gd name="T27" fmla="*/ 170 h 185"/>
                  <a:gd name="T28" fmla="*/ 182 w 211"/>
                  <a:gd name="T29" fmla="*/ 177 h 185"/>
                  <a:gd name="T30" fmla="*/ 160 w 211"/>
                  <a:gd name="T31" fmla="*/ 185 h 185"/>
                  <a:gd name="T32" fmla="*/ 130 w 211"/>
                  <a:gd name="T33" fmla="*/ 181 h 185"/>
                  <a:gd name="T34" fmla="*/ 101 w 211"/>
                  <a:gd name="T35" fmla="*/ 168 h 185"/>
                  <a:gd name="T36" fmla="*/ 85 w 211"/>
                  <a:gd name="T37" fmla="*/ 152 h 185"/>
                  <a:gd name="T38" fmla="*/ 69 w 211"/>
                  <a:gd name="T39" fmla="*/ 133 h 185"/>
                  <a:gd name="T40" fmla="*/ 64 w 211"/>
                  <a:gd name="T41" fmla="*/ 127 h 185"/>
                  <a:gd name="T42" fmla="*/ 34 w 211"/>
                  <a:gd name="T43" fmla="*/ 138 h 185"/>
                  <a:gd name="T44" fmla="*/ 12 w 211"/>
                  <a:gd name="T45" fmla="*/ 141 h 185"/>
                  <a:gd name="T46" fmla="*/ 5 w 211"/>
                  <a:gd name="T47" fmla="*/ 138 h 185"/>
                  <a:gd name="T48" fmla="*/ 0 w 211"/>
                  <a:gd name="T49" fmla="*/ 126 h 185"/>
                  <a:gd name="T50" fmla="*/ 8 w 211"/>
                  <a:gd name="T51" fmla="*/ 115 h 185"/>
                  <a:gd name="T52" fmla="*/ 38 w 211"/>
                  <a:gd name="T53" fmla="*/ 103 h 185"/>
                  <a:gd name="T54" fmla="*/ 47 w 211"/>
                  <a:gd name="T55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1" h="185">
                    <a:moveTo>
                      <a:pt x="47" y="93"/>
                    </a:moveTo>
                    <a:lnTo>
                      <a:pt x="38" y="70"/>
                    </a:lnTo>
                    <a:lnTo>
                      <a:pt x="35" y="47"/>
                    </a:lnTo>
                    <a:lnTo>
                      <a:pt x="42" y="25"/>
                    </a:lnTo>
                    <a:lnTo>
                      <a:pt x="60" y="4"/>
                    </a:lnTo>
                    <a:lnTo>
                      <a:pt x="85" y="0"/>
                    </a:lnTo>
                    <a:lnTo>
                      <a:pt x="116" y="1"/>
                    </a:lnTo>
                    <a:lnTo>
                      <a:pt x="159" y="22"/>
                    </a:lnTo>
                    <a:lnTo>
                      <a:pt x="181" y="45"/>
                    </a:lnTo>
                    <a:lnTo>
                      <a:pt x="196" y="68"/>
                    </a:lnTo>
                    <a:lnTo>
                      <a:pt x="209" y="95"/>
                    </a:lnTo>
                    <a:lnTo>
                      <a:pt x="211" y="123"/>
                    </a:lnTo>
                    <a:lnTo>
                      <a:pt x="209" y="148"/>
                    </a:lnTo>
                    <a:lnTo>
                      <a:pt x="199" y="170"/>
                    </a:lnTo>
                    <a:lnTo>
                      <a:pt x="182" y="177"/>
                    </a:lnTo>
                    <a:lnTo>
                      <a:pt x="160" y="185"/>
                    </a:lnTo>
                    <a:lnTo>
                      <a:pt x="130" y="181"/>
                    </a:lnTo>
                    <a:lnTo>
                      <a:pt x="101" y="168"/>
                    </a:lnTo>
                    <a:lnTo>
                      <a:pt x="85" y="152"/>
                    </a:lnTo>
                    <a:lnTo>
                      <a:pt x="69" y="133"/>
                    </a:lnTo>
                    <a:lnTo>
                      <a:pt x="64" y="127"/>
                    </a:lnTo>
                    <a:lnTo>
                      <a:pt x="34" y="138"/>
                    </a:lnTo>
                    <a:lnTo>
                      <a:pt x="12" y="141"/>
                    </a:lnTo>
                    <a:lnTo>
                      <a:pt x="5" y="138"/>
                    </a:lnTo>
                    <a:lnTo>
                      <a:pt x="0" y="126"/>
                    </a:lnTo>
                    <a:lnTo>
                      <a:pt x="8" y="115"/>
                    </a:lnTo>
                    <a:lnTo>
                      <a:pt x="38" y="103"/>
                    </a:lnTo>
                    <a:lnTo>
                      <a:pt x="47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B8663491-379D-93B6-62CB-E084A8F97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5200" y="3784600"/>
                <a:ext cx="496888" cy="238125"/>
              </a:xfrm>
              <a:custGeom>
                <a:avLst/>
                <a:gdLst>
                  <a:gd name="T0" fmla="*/ 162 w 313"/>
                  <a:gd name="T1" fmla="*/ 0 h 150"/>
                  <a:gd name="T2" fmla="*/ 203 w 313"/>
                  <a:gd name="T3" fmla="*/ 2 h 150"/>
                  <a:gd name="T4" fmla="*/ 253 w 313"/>
                  <a:gd name="T5" fmla="*/ 11 h 150"/>
                  <a:gd name="T6" fmla="*/ 289 w 313"/>
                  <a:gd name="T7" fmla="*/ 29 h 150"/>
                  <a:gd name="T8" fmla="*/ 309 w 313"/>
                  <a:gd name="T9" fmla="*/ 46 h 150"/>
                  <a:gd name="T10" fmla="*/ 313 w 313"/>
                  <a:gd name="T11" fmla="*/ 62 h 150"/>
                  <a:gd name="T12" fmla="*/ 309 w 313"/>
                  <a:gd name="T13" fmla="*/ 83 h 150"/>
                  <a:gd name="T14" fmla="*/ 299 w 313"/>
                  <a:gd name="T15" fmla="*/ 99 h 150"/>
                  <a:gd name="T16" fmla="*/ 278 w 313"/>
                  <a:gd name="T17" fmla="*/ 115 h 150"/>
                  <a:gd name="T18" fmla="*/ 250 w 313"/>
                  <a:gd name="T19" fmla="*/ 129 h 150"/>
                  <a:gd name="T20" fmla="*/ 215 w 313"/>
                  <a:gd name="T21" fmla="*/ 143 h 150"/>
                  <a:gd name="T22" fmla="*/ 170 w 313"/>
                  <a:gd name="T23" fmla="*/ 148 h 150"/>
                  <a:gd name="T24" fmla="*/ 127 w 313"/>
                  <a:gd name="T25" fmla="*/ 150 h 150"/>
                  <a:gd name="T26" fmla="*/ 85 w 313"/>
                  <a:gd name="T27" fmla="*/ 146 h 150"/>
                  <a:gd name="T28" fmla="*/ 47 w 313"/>
                  <a:gd name="T29" fmla="*/ 132 h 150"/>
                  <a:gd name="T30" fmla="*/ 22 w 313"/>
                  <a:gd name="T31" fmla="*/ 121 h 150"/>
                  <a:gd name="T32" fmla="*/ 4 w 313"/>
                  <a:gd name="T33" fmla="*/ 100 h 150"/>
                  <a:gd name="T34" fmla="*/ 0 w 313"/>
                  <a:gd name="T35" fmla="*/ 83 h 150"/>
                  <a:gd name="T36" fmla="*/ 0 w 313"/>
                  <a:gd name="T37" fmla="*/ 60 h 150"/>
                  <a:gd name="T38" fmla="*/ 12 w 313"/>
                  <a:gd name="T39" fmla="*/ 37 h 150"/>
                  <a:gd name="T40" fmla="*/ 35 w 313"/>
                  <a:gd name="T41" fmla="*/ 21 h 150"/>
                  <a:gd name="T42" fmla="*/ 68 w 313"/>
                  <a:gd name="T43" fmla="*/ 7 h 150"/>
                  <a:gd name="T44" fmla="*/ 105 w 313"/>
                  <a:gd name="T45" fmla="*/ 0 h 150"/>
                  <a:gd name="T46" fmla="*/ 127 w 313"/>
                  <a:gd name="T47" fmla="*/ 0 h 150"/>
                  <a:gd name="T48" fmla="*/ 140 w 313"/>
                  <a:gd name="T49" fmla="*/ 4 h 150"/>
                  <a:gd name="T50" fmla="*/ 145 w 313"/>
                  <a:gd name="T51" fmla="*/ 14 h 150"/>
                  <a:gd name="T52" fmla="*/ 122 w 313"/>
                  <a:gd name="T53" fmla="*/ 15 h 150"/>
                  <a:gd name="T54" fmla="*/ 101 w 313"/>
                  <a:gd name="T55" fmla="*/ 14 h 150"/>
                  <a:gd name="T56" fmla="*/ 77 w 313"/>
                  <a:gd name="T57" fmla="*/ 21 h 150"/>
                  <a:gd name="T58" fmla="*/ 52 w 313"/>
                  <a:gd name="T59" fmla="*/ 25 h 150"/>
                  <a:gd name="T60" fmla="*/ 33 w 313"/>
                  <a:gd name="T61" fmla="*/ 39 h 150"/>
                  <a:gd name="T62" fmla="*/ 18 w 313"/>
                  <a:gd name="T63" fmla="*/ 51 h 150"/>
                  <a:gd name="T64" fmla="*/ 14 w 313"/>
                  <a:gd name="T65" fmla="*/ 65 h 150"/>
                  <a:gd name="T66" fmla="*/ 17 w 313"/>
                  <a:gd name="T67" fmla="*/ 85 h 150"/>
                  <a:gd name="T68" fmla="*/ 21 w 313"/>
                  <a:gd name="T69" fmla="*/ 97 h 150"/>
                  <a:gd name="T70" fmla="*/ 39 w 313"/>
                  <a:gd name="T71" fmla="*/ 113 h 150"/>
                  <a:gd name="T72" fmla="*/ 60 w 313"/>
                  <a:gd name="T73" fmla="*/ 124 h 150"/>
                  <a:gd name="T74" fmla="*/ 84 w 313"/>
                  <a:gd name="T75" fmla="*/ 135 h 150"/>
                  <a:gd name="T76" fmla="*/ 116 w 313"/>
                  <a:gd name="T77" fmla="*/ 136 h 150"/>
                  <a:gd name="T78" fmla="*/ 152 w 313"/>
                  <a:gd name="T79" fmla="*/ 138 h 150"/>
                  <a:gd name="T80" fmla="*/ 186 w 313"/>
                  <a:gd name="T81" fmla="*/ 136 h 150"/>
                  <a:gd name="T82" fmla="*/ 217 w 313"/>
                  <a:gd name="T83" fmla="*/ 129 h 150"/>
                  <a:gd name="T84" fmla="*/ 249 w 313"/>
                  <a:gd name="T85" fmla="*/ 117 h 150"/>
                  <a:gd name="T86" fmla="*/ 274 w 313"/>
                  <a:gd name="T87" fmla="*/ 100 h 150"/>
                  <a:gd name="T88" fmla="*/ 291 w 313"/>
                  <a:gd name="T89" fmla="*/ 85 h 150"/>
                  <a:gd name="T90" fmla="*/ 298 w 313"/>
                  <a:gd name="T91" fmla="*/ 68 h 150"/>
                  <a:gd name="T92" fmla="*/ 295 w 313"/>
                  <a:gd name="T93" fmla="*/ 57 h 150"/>
                  <a:gd name="T94" fmla="*/ 284 w 313"/>
                  <a:gd name="T95" fmla="*/ 44 h 150"/>
                  <a:gd name="T96" fmla="*/ 263 w 313"/>
                  <a:gd name="T97" fmla="*/ 29 h 150"/>
                  <a:gd name="T98" fmla="*/ 236 w 313"/>
                  <a:gd name="T99" fmla="*/ 19 h 150"/>
                  <a:gd name="T100" fmla="*/ 203 w 313"/>
                  <a:gd name="T101" fmla="*/ 14 h 150"/>
                  <a:gd name="T102" fmla="*/ 176 w 313"/>
                  <a:gd name="T103" fmla="*/ 14 h 150"/>
                  <a:gd name="T104" fmla="*/ 158 w 313"/>
                  <a:gd name="T105" fmla="*/ 12 h 150"/>
                  <a:gd name="T106" fmla="*/ 147 w 313"/>
                  <a:gd name="T107" fmla="*/ 11 h 150"/>
                  <a:gd name="T108" fmla="*/ 147 w 313"/>
                  <a:gd name="T109" fmla="*/ 0 h 150"/>
                  <a:gd name="T110" fmla="*/ 162 w 313"/>
                  <a:gd name="T1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3" h="150">
                    <a:moveTo>
                      <a:pt x="162" y="0"/>
                    </a:moveTo>
                    <a:lnTo>
                      <a:pt x="203" y="2"/>
                    </a:lnTo>
                    <a:lnTo>
                      <a:pt x="253" y="11"/>
                    </a:lnTo>
                    <a:lnTo>
                      <a:pt x="289" y="29"/>
                    </a:lnTo>
                    <a:lnTo>
                      <a:pt x="309" y="46"/>
                    </a:lnTo>
                    <a:lnTo>
                      <a:pt x="313" y="62"/>
                    </a:lnTo>
                    <a:lnTo>
                      <a:pt x="309" y="83"/>
                    </a:lnTo>
                    <a:lnTo>
                      <a:pt x="299" y="99"/>
                    </a:lnTo>
                    <a:lnTo>
                      <a:pt x="278" y="115"/>
                    </a:lnTo>
                    <a:lnTo>
                      <a:pt x="250" y="129"/>
                    </a:lnTo>
                    <a:lnTo>
                      <a:pt x="215" y="143"/>
                    </a:lnTo>
                    <a:lnTo>
                      <a:pt x="170" y="148"/>
                    </a:lnTo>
                    <a:lnTo>
                      <a:pt x="127" y="150"/>
                    </a:lnTo>
                    <a:lnTo>
                      <a:pt x="85" y="146"/>
                    </a:lnTo>
                    <a:lnTo>
                      <a:pt x="47" y="132"/>
                    </a:lnTo>
                    <a:lnTo>
                      <a:pt x="22" y="121"/>
                    </a:lnTo>
                    <a:lnTo>
                      <a:pt x="4" y="100"/>
                    </a:lnTo>
                    <a:lnTo>
                      <a:pt x="0" y="83"/>
                    </a:lnTo>
                    <a:lnTo>
                      <a:pt x="0" y="60"/>
                    </a:lnTo>
                    <a:lnTo>
                      <a:pt x="12" y="37"/>
                    </a:lnTo>
                    <a:lnTo>
                      <a:pt x="35" y="21"/>
                    </a:lnTo>
                    <a:lnTo>
                      <a:pt x="68" y="7"/>
                    </a:lnTo>
                    <a:lnTo>
                      <a:pt x="105" y="0"/>
                    </a:lnTo>
                    <a:lnTo>
                      <a:pt x="127" y="0"/>
                    </a:lnTo>
                    <a:lnTo>
                      <a:pt x="140" y="4"/>
                    </a:lnTo>
                    <a:lnTo>
                      <a:pt x="145" y="14"/>
                    </a:lnTo>
                    <a:lnTo>
                      <a:pt x="122" y="15"/>
                    </a:lnTo>
                    <a:lnTo>
                      <a:pt x="101" y="14"/>
                    </a:lnTo>
                    <a:lnTo>
                      <a:pt x="77" y="21"/>
                    </a:lnTo>
                    <a:lnTo>
                      <a:pt x="52" y="25"/>
                    </a:lnTo>
                    <a:lnTo>
                      <a:pt x="33" y="39"/>
                    </a:lnTo>
                    <a:lnTo>
                      <a:pt x="18" y="51"/>
                    </a:lnTo>
                    <a:lnTo>
                      <a:pt x="14" y="65"/>
                    </a:lnTo>
                    <a:lnTo>
                      <a:pt x="17" y="85"/>
                    </a:lnTo>
                    <a:lnTo>
                      <a:pt x="21" y="97"/>
                    </a:lnTo>
                    <a:lnTo>
                      <a:pt x="39" y="113"/>
                    </a:lnTo>
                    <a:lnTo>
                      <a:pt x="60" y="124"/>
                    </a:lnTo>
                    <a:lnTo>
                      <a:pt x="84" y="135"/>
                    </a:lnTo>
                    <a:lnTo>
                      <a:pt x="116" y="136"/>
                    </a:lnTo>
                    <a:lnTo>
                      <a:pt x="152" y="138"/>
                    </a:lnTo>
                    <a:lnTo>
                      <a:pt x="186" y="136"/>
                    </a:lnTo>
                    <a:lnTo>
                      <a:pt x="217" y="129"/>
                    </a:lnTo>
                    <a:lnTo>
                      <a:pt x="249" y="117"/>
                    </a:lnTo>
                    <a:lnTo>
                      <a:pt x="274" y="100"/>
                    </a:lnTo>
                    <a:lnTo>
                      <a:pt x="291" y="85"/>
                    </a:lnTo>
                    <a:lnTo>
                      <a:pt x="298" y="68"/>
                    </a:lnTo>
                    <a:lnTo>
                      <a:pt x="295" y="57"/>
                    </a:lnTo>
                    <a:lnTo>
                      <a:pt x="284" y="44"/>
                    </a:lnTo>
                    <a:lnTo>
                      <a:pt x="263" y="29"/>
                    </a:lnTo>
                    <a:lnTo>
                      <a:pt x="236" y="19"/>
                    </a:lnTo>
                    <a:lnTo>
                      <a:pt x="203" y="14"/>
                    </a:lnTo>
                    <a:lnTo>
                      <a:pt x="176" y="14"/>
                    </a:lnTo>
                    <a:lnTo>
                      <a:pt x="158" y="12"/>
                    </a:lnTo>
                    <a:lnTo>
                      <a:pt x="147" y="11"/>
                    </a:lnTo>
                    <a:lnTo>
                      <a:pt x="147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C7409C2C-494F-E3C8-80AA-DCF86175F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2688" y="3579813"/>
                <a:ext cx="61913" cy="365125"/>
              </a:xfrm>
              <a:custGeom>
                <a:avLst/>
                <a:gdLst>
                  <a:gd name="T0" fmla="*/ 17 w 39"/>
                  <a:gd name="T1" fmla="*/ 3 h 230"/>
                  <a:gd name="T2" fmla="*/ 30 w 39"/>
                  <a:gd name="T3" fmla="*/ 20 h 230"/>
                  <a:gd name="T4" fmla="*/ 39 w 39"/>
                  <a:gd name="T5" fmla="*/ 216 h 230"/>
                  <a:gd name="T6" fmla="*/ 30 w 39"/>
                  <a:gd name="T7" fmla="*/ 230 h 230"/>
                  <a:gd name="T8" fmla="*/ 17 w 39"/>
                  <a:gd name="T9" fmla="*/ 228 h 230"/>
                  <a:gd name="T10" fmla="*/ 9 w 39"/>
                  <a:gd name="T11" fmla="*/ 220 h 230"/>
                  <a:gd name="T12" fmla="*/ 0 w 39"/>
                  <a:gd name="T13" fmla="*/ 0 h 230"/>
                  <a:gd name="T14" fmla="*/ 17 w 39"/>
                  <a:gd name="T15" fmla="*/ 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30">
                    <a:moveTo>
                      <a:pt x="17" y="3"/>
                    </a:moveTo>
                    <a:lnTo>
                      <a:pt x="30" y="20"/>
                    </a:lnTo>
                    <a:lnTo>
                      <a:pt x="39" y="216"/>
                    </a:lnTo>
                    <a:lnTo>
                      <a:pt x="30" y="230"/>
                    </a:lnTo>
                    <a:lnTo>
                      <a:pt x="17" y="228"/>
                    </a:lnTo>
                    <a:lnTo>
                      <a:pt x="9" y="220"/>
                    </a:lnTo>
                    <a:lnTo>
                      <a:pt x="0" y="0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E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F89C252B-60C9-3663-0979-21BD41814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5" y="3903663"/>
                <a:ext cx="309563" cy="174625"/>
              </a:xfrm>
              <a:custGeom>
                <a:avLst/>
                <a:gdLst>
                  <a:gd name="T0" fmla="*/ 43 w 195"/>
                  <a:gd name="T1" fmla="*/ 0 h 110"/>
                  <a:gd name="T2" fmla="*/ 72 w 195"/>
                  <a:gd name="T3" fmla="*/ 0 h 110"/>
                  <a:gd name="T4" fmla="*/ 111 w 195"/>
                  <a:gd name="T5" fmla="*/ 5 h 110"/>
                  <a:gd name="T6" fmla="*/ 135 w 195"/>
                  <a:gd name="T7" fmla="*/ 12 h 110"/>
                  <a:gd name="T8" fmla="*/ 156 w 195"/>
                  <a:gd name="T9" fmla="*/ 25 h 110"/>
                  <a:gd name="T10" fmla="*/ 166 w 195"/>
                  <a:gd name="T11" fmla="*/ 49 h 110"/>
                  <a:gd name="T12" fmla="*/ 185 w 195"/>
                  <a:gd name="T13" fmla="*/ 76 h 110"/>
                  <a:gd name="T14" fmla="*/ 195 w 195"/>
                  <a:gd name="T15" fmla="*/ 99 h 110"/>
                  <a:gd name="T16" fmla="*/ 178 w 195"/>
                  <a:gd name="T17" fmla="*/ 110 h 110"/>
                  <a:gd name="T18" fmla="*/ 166 w 195"/>
                  <a:gd name="T19" fmla="*/ 98 h 110"/>
                  <a:gd name="T20" fmla="*/ 152 w 195"/>
                  <a:gd name="T21" fmla="*/ 70 h 110"/>
                  <a:gd name="T22" fmla="*/ 135 w 195"/>
                  <a:gd name="T23" fmla="*/ 41 h 110"/>
                  <a:gd name="T24" fmla="*/ 117 w 195"/>
                  <a:gd name="T25" fmla="*/ 30 h 110"/>
                  <a:gd name="T26" fmla="*/ 88 w 195"/>
                  <a:gd name="T27" fmla="*/ 22 h 110"/>
                  <a:gd name="T28" fmla="*/ 51 w 195"/>
                  <a:gd name="T29" fmla="*/ 16 h 110"/>
                  <a:gd name="T30" fmla="*/ 21 w 195"/>
                  <a:gd name="T31" fmla="*/ 18 h 110"/>
                  <a:gd name="T32" fmla="*/ 4 w 195"/>
                  <a:gd name="T33" fmla="*/ 19 h 110"/>
                  <a:gd name="T34" fmla="*/ 0 w 195"/>
                  <a:gd name="T35" fmla="*/ 8 h 110"/>
                  <a:gd name="T36" fmla="*/ 43 w 195"/>
                  <a:gd name="T3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110">
                    <a:moveTo>
                      <a:pt x="43" y="0"/>
                    </a:moveTo>
                    <a:lnTo>
                      <a:pt x="72" y="0"/>
                    </a:lnTo>
                    <a:lnTo>
                      <a:pt x="111" y="5"/>
                    </a:lnTo>
                    <a:lnTo>
                      <a:pt x="135" y="12"/>
                    </a:lnTo>
                    <a:lnTo>
                      <a:pt x="156" y="25"/>
                    </a:lnTo>
                    <a:lnTo>
                      <a:pt x="166" y="49"/>
                    </a:lnTo>
                    <a:lnTo>
                      <a:pt x="185" y="76"/>
                    </a:lnTo>
                    <a:lnTo>
                      <a:pt x="195" y="99"/>
                    </a:lnTo>
                    <a:lnTo>
                      <a:pt x="178" y="110"/>
                    </a:lnTo>
                    <a:lnTo>
                      <a:pt x="166" y="98"/>
                    </a:lnTo>
                    <a:lnTo>
                      <a:pt x="152" y="70"/>
                    </a:lnTo>
                    <a:lnTo>
                      <a:pt x="135" y="41"/>
                    </a:lnTo>
                    <a:lnTo>
                      <a:pt x="117" y="30"/>
                    </a:lnTo>
                    <a:lnTo>
                      <a:pt x="88" y="22"/>
                    </a:lnTo>
                    <a:lnTo>
                      <a:pt x="51" y="16"/>
                    </a:lnTo>
                    <a:lnTo>
                      <a:pt x="21" y="18"/>
                    </a:lnTo>
                    <a:lnTo>
                      <a:pt x="4" y="19"/>
                    </a:lnTo>
                    <a:lnTo>
                      <a:pt x="0" y="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F85F911D-0382-FA48-82F8-97BF8AC8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3763" y="3873500"/>
                <a:ext cx="327025" cy="211138"/>
              </a:xfrm>
              <a:custGeom>
                <a:avLst/>
                <a:gdLst>
                  <a:gd name="T0" fmla="*/ 194 w 206"/>
                  <a:gd name="T1" fmla="*/ 10 h 133"/>
                  <a:gd name="T2" fmla="*/ 138 w 206"/>
                  <a:gd name="T3" fmla="*/ 0 h 133"/>
                  <a:gd name="T4" fmla="*/ 93 w 206"/>
                  <a:gd name="T5" fmla="*/ 0 h 133"/>
                  <a:gd name="T6" fmla="*/ 64 w 206"/>
                  <a:gd name="T7" fmla="*/ 10 h 133"/>
                  <a:gd name="T8" fmla="*/ 50 w 206"/>
                  <a:gd name="T9" fmla="*/ 20 h 133"/>
                  <a:gd name="T10" fmla="*/ 29 w 206"/>
                  <a:gd name="T11" fmla="*/ 47 h 133"/>
                  <a:gd name="T12" fmla="*/ 5 w 206"/>
                  <a:gd name="T13" fmla="*/ 93 h 133"/>
                  <a:gd name="T14" fmla="*/ 0 w 206"/>
                  <a:gd name="T15" fmla="*/ 117 h 133"/>
                  <a:gd name="T16" fmla="*/ 5 w 206"/>
                  <a:gd name="T17" fmla="*/ 129 h 133"/>
                  <a:gd name="T18" fmla="*/ 27 w 206"/>
                  <a:gd name="T19" fmla="*/ 133 h 133"/>
                  <a:gd name="T20" fmla="*/ 33 w 206"/>
                  <a:gd name="T21" fmla="*/ 117 h 133"/>
                  <a:gd name="T22" fmla="*/ 40 w 206"/>
                  <a:gd name="T23" fmla="*/ 74 h 133"/>
                  <a:gd name="T24" fmla="*/ 50 w 206"/>
                  <a:gd name="T25" fmla="*/ 41 h 133"/>
                  <a:gd name="T26" fmla="*/ 69 w 206"/>
                  <a:gd name="T27" fmla="*/ 28 h 133"/>
                  <a:gd name="T28" fmla="*/ 96 w 206"/>
                  <a:gd name="T29" fmla="*/ 14 h 133"/>
                  <a:gd name="T30" fmla="*/ 145 w 206"/>
                  <a:gd name="T31" fmla="*/ 20 h 133"/>
                  <a:gd name="T32" fmla="*/ 188 w 206"/>
                  <a:gd name="T33" fmla="*/ 25 h 133"/>
                  <a:gd name="T34" fmla="*/ 206 w 206"/>
                  <a:gd name="T35" fmla="*/ 21 h 133"/>
                  <a:gd name="T36" fmla="*/ 194 w 206"/>
                  <a:gd name="T37" fmla="*/ 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6" h="133">
                    <a:moveTo>
                      <a:pt x="194" y="10"/>
                    </a:moveTo>
                    <a:lnTo>
                      <a:pt x="138" y="0"/>
                    </a:lnTo>
                    <a:lnTo>
                      <a:pt x="93" y="0"/>
                    </a:lnTo>
                    <a:lnTo>
                      <a:pt x="64" y="10"/>
                    </a:lnTo>
                    <a:lnTo>
                      <a:pt x="50" y="20"/>
                    </a:lnTo>
                    <a:lnTo>
                      <a:pt x="29" y="47"/>
                    </a:lnTo>
                    <a:lnTo>
                      <a:pt x="5" y="93"/>
                    </a:lnTo>
                    <a:lnTo>
                      <a:pt x="0" y="117"/>
                    </a:lnTo>
                    <a:lnTo>
                      <a:pt x="5" y="129"/>
                    </a:lnTo>
                    <a:lnTo>
                      <a:pt x="27" y="133"/>
                    </a:lnTo>
                    <a:lnTo>
                      <a:pt x="33" y="117"/>
                    </a:lnTo>
                    <a:lnTo>
                      <a:pt x="40" y="74"/>
                    </a:lnTo>
                    <a:lnTo>
                      <a:pt x="50" y="41"/>
                    </a:lnTo>
                    <a:lnTo>
                      <a:pt x="69" y="28"/>
                    </a:lnTo>
                    <a:lnTo>
                      <a:pt x="96" y="14"/>
                    </a:lnTo>
                    <a:lnTo>
                      <a:pt x="145" y="20"/>
                    </a:lnTo>
                    <a:lnTo>
                      <a:pt x="188" y="25"/>
                    </a:lnTo>
                    <a:lnTo>
                      <a:pt x="206" y="21"/>
                    </a:lnTo>
                    <a:lnTo>
                      <a:pt x="194" y="10"/>
                    </a:lnTo>
                    <a:close/>
                  </a:path>
                </a:pathLst>
              </a:custGeom>
              <a:solidFill>
                <a:srgbClr val="E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27BED4F0-91B2-CD75-4C21-A6A4BE4E2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8400" y="3925888"/>
                <a:ext cx="68263" cy="249238"/>
              </a:xfrm>
              <a:custGeom>
                <a:avLst/>
                <a:gdLst>
                  <a:gd name="T0" fmla="*/ 43 w 43"/>
                  <a:gd name="T1" fmla="*/ 0 h 157"/>
                  <a:gd name="T2" fmla="*/ 41 w 43"/>
                  <a:gd name="T3" fmla="*/ 33 h 157"/>
                  <a:gd name="T4" fmla="*/ 33 w 43"/>
                  <a:gd name="T5" fmla="*/ 62 h 157"/>
                  <a:gd name="T6" fmla="*/ 24 w 43"/>
                  <a:gd name="T7" fmla="*/ 100 h 157"/>
                  <a:gd name="T8" fmla="*/ 25 w 43"/>
                  <a:gd name="T9" fmla="*/ 142 h 157"/>
                  <a:gd name="T10" fmla="*/ 14 w 43"/>
                  <a:gd name="T11" fmla="*/ 157 h 157"/>
                  <a:gd name="T12" fmla="*/ 0 w 43"/>
                  <a:gd name="T13" fmla="*/ 152 h 157"/>
                  <a:gd name="T14" fmla="*/ 0 w 43"/>
                  <a:gd name="T15" fmla="*/ 113 h 157"/>
                  <a:gd name="T16" fmla="*/ 11 w 43"/>
                  <a:gd name="T17" fmla="*/ 60 h 157"/>
                  <a:gd name="T18" fmla="*/ 21 w 43"/>
                  <a:gd name="T19" fmla="*/ 38 h 157"/>
                  <a:gd name="T20" fmla="*/ 25 w 43"/>
                  <a:gd name="T21" fmla="*/ 0 h 157"/>
                  <a:gd name="T22" fmla="*/ 43 w 43"/>
                  <a:gd name="T2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157">
                    <a:moveTo>
                      <a:pt x="43" y="0"/>
                    </a:moveTo>
                    <a:lnTo>
                      <a:pt x="41" y="33"/>
                    </a:lnTo>
                    <a:lnTo>
                      <a:pt x="33" y="62"/>
                    </a:lnTo>
                    <a:lnTo>
                      <a:pt x="24" y="100"/>
                    </a:lnTo>
                    <a:lnTo>
                      <a:pt x="25" y="142"/>
                    </a:lnTo>
                    <a:lnTo>
                      <a:pt x="14" y="157"/>
                    </a:lnTo>
                    <a:lnTo>
                      <a:pt x="0" y="152"/>
                    </a:lnTo>
                    <a:lnTo>
                      <a:pt x="0" y="113"/>
                    </a:lnTo>
                    <a:lnTo>
                      <a:pt x="11" y="60"/>
                    </a:lnTo>
                    <a:lnTo>
                      <a:pt x="21" y="38"/>
                    </a:lnTo>
                    <a:lnTo>
                      <a:pt x="2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633ECF87-92D2-E349-6401-931F62149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613" y="3792538"/>
                <a:ext cx="114300" cy="138113"/>
              </a:xfrm>
              <a:custGeom>
                <a:avLst/>
                <a:gdLst>
                  <a:gd name="T0" fmla="*/ 0 w 72"/>
                  <a:gd name="T1" fmla="*/ 73 h 87"/>
                  <a:gd name="T2" fmla="*/ 33 w 72"/>
                  <a:gd name="T3" fmla="*/ 0 h 87"/>
                  <a:gd name="T4" fmla="*/ 55 w 72"/>
                  <a:gd name="T5" fmla="*/ 2 h 87"/>
                  <a:gd name="T6" fmla="*/ 70 w 72"/>
                  <a:gd name="T7" fmla="*/ 42 h 87"/>
                  <a:gd name="T8" fmla="*/ 72 w 72"/>
                  <a:gd name="T9" fmla="*/ 62 h 87"/>
                  <a:gd name="T10" fmla="*/ 55 w 72"/>
                  <a:gd name="T11" fmla="*/ 68 h 87"/>
                  <a:gd name="T12" fmla="*/ 48 w 72"/>
                  <a:gd name="T13" fmla="*/ 35 h 87"/>
                  <a:gd name="T14" fmla="*/ 42 w 72"/>
                  <a:gd name="T15" fmla="*/ 9 h 87"/>
                  <a:gd name="T16" fmla="*/ 22 w 72"/>
                  <a:gd name="T17" fmla="*/ 57 h 87"/>
                  <a:gd name="T18" fmla="*/ 4 w 72"/>
                  <a:gd name="T19" fmla="*/ 87 h 87"/>
                  <a:gd name="T20" fmla="*/ 0 w 72"/>
                  <a:gd name="T21" fmla="*/ 7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7">
                    <a:moveTo>
                      <a:pt x="0" y="73"/>
                    </a:moveTo>
                    <a:lnTo>
                      <a:pt x="33" y="0"/>
                    </a:lnTo>
                    <a:lnTo>
                      <a:pt x="55" y="2"/>
                    </a:lnTo>
                    <a:lnTo>
                      <a:pt x="70" y="42"/>
                    </a:lnTo>
                    <a:lnTo>
                      <a:pt x="72" y="62"/>
                    </a:lnTo>
                    <a:lnTo>
                      <a:pt x="55" y="68"/>
                    </a:lnTo>
                    <a:lnTo>
                      <a:pt x="48" y="35"/>
                    </a:lnTo>
                    <a:lnTo>
                      <a:pt x="42" y="9"/>
                    </a:lnTo>
                    <a:lnTo>
                      <a:pt x="22" y="57"/>
                    </a:lnTo>
                    <a:lnTo>
                      <a:pt x="4" y="8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E997FDBE-410E-0392-51CE-F6F2698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7425" y="3403600"/>
                <a:ext cx="211138" cy="441325"/>
              </a:xfrm>
              <a:custGeom>
                <a:avLst/>
                <a:gdLst>
                  <a:gd name="T0" fmla="*/ 32 w 133"/>
                  <a:gd name="T1" fmla="*/ 0 h 278"/>
                  <a:gd name="T2" fmla="*/ 22 w 133"/>
                  <a:gd name="T3" fmla="*/ 28 h 278"/>
                  <a:gd name="T4" fmla="*/ 18 w 133"/>
                  <a:gd name="T5" fmla="*/ 67 h 278"/>
                  <a:gd name="T6" fmla="*/ 37 w 133"/>
                  <a:gd name="T7" fmla="*/ 110 h 278"/>
                  <a:gd name="T8" fmla="*/ 68 w 133"/>
                  <a:gd name="T9" fmla="*/ 150 h 278"/>
                  <a:gd name="T10" fmla="*/ 90 w 133"/>
                  <a:gd name="T11" fmla="*/ 192 h 278"/>
                  <a:gd name="T12" fmla="*/ 101 w 133"/>
                  <a:gd name="T13" fmla="*/ 225 h 278"/>
                  <a:gd name="T14" fmla="*/ 98 w 133"/>
                  <a:gd name="T15" fmla="*/ 246 h 278"/>
                  <a:gd name="T16" fmla="*/ 86 w 133"/>
                  <a:gd name="T17" fmla="*/ 242 h 278"/>
                  <a:gd name="T18" fmla="*/ 68 w 133"/>
                  <a:gd name="T19" fmla="*/ 224 h 278"/>
                  <a:gd name="T20" fmla="*/ 47 w 133"/>
                  <a:gd name="T21" fmla="*/ 215 h 278"/>
                  <a:gd name="T22" fmla="*/ 26 w 133"/>
                  <a:gd name="T23" fmla="*/ 211 h 278"/>
                  <a:gd name="T24" fmla="*/ 10 w 133"/>
                  <a:gd name="T25" fmla="*/ 221 h 278"/>
                  <a:gd name="T26" fmla="*/ 0 w 133"/>
                  <a:gd name="T27" fmla="*/ 242 h 278"/>
                  <a:gd name="T28" fmla="*/ 7 w 133"/>
                  <a:gd name="T29" fmla="*/ 248 h 278"/>
                  <a:gd name="T30" fmla="*/ 22 w 133"/>
                  <a:gd name="T31" fmla="*/ 252 h 278"/>
                  <a:gd name="T32" fmla="*/ 55 w 133"/>
                  <a:gd name="T33" fmla="*/ 255 h 278"/>
                  <a:gd name="T34" fmla="*/ 87 w 133"/>
                  <a:gd name="T35" fmla="*/ 266 h 278"/>
                  <a:gd name="T36" fmla="*/ 113 w 133"/>
                  <a:gd name="T37" fmla="*/ 278 h 278"/>
                  <a:gd name="T38" fmla="*/ 120 w 133"/>
                  <a:gd name="T39" fmla="*/ 278 h 278"/>
                  <a:gd name="T40" fmla="*/ 133 w 133"/>
                  <a:gd name="T41" fmla="*/ 263 h 278"/>
                  <a:gd name="T42" fmla="*/ 131 w 133"/>
                  <a:gd name="T43" fmla="*/ 253 h 278"/>
                  <a:gd name="T44" fmla="*/ 129 w 133"/>
                  <a:gd name="T45" fmla="*/ 231 h 278"/>
                  <a:gd name="T46" fmla="*/ 115 w 133"/>
                  <a:gd name="T47" fmla="*/ 207 h 278"/>
                  <a:gd name="T48" fmla="*/ 102 w 133"/>
                  <a:gd name="T49" fmla="*/ 175 h 278"/>
                  <a:gd name="T50" fmla="*/ 97 w 133"/>
                  <a:gd name="T51" fmla="*/ 144 h 278"/>
                  <a:gd name="T52" fmla="*/ 86 w 133"/>
                  <a:gd name="T53" fmla="*/ 115 h 278"/>
                  <a:gd name="T54" fmla="*/ 77 w 133"/>
                  <a:gd name="T55" fmla="*/ 92 h 278"/>
                  <a:gd name="T56" fmla="*/ 61 w 133"/>
                  <a:gd name="T57" fmla="*/ 64 h 278"/>
                  <a:gd name="T58" fmla="*/ 57 w 133"/>
                  <a:gd name="T59" fmla="*/ 40 h 278"/>
                  <a:gd name="T60" fmla="*/ 55 w 133"/>
                  <a:gd name="T61" fmla="*/ 7 h 278"/>
                  <a:gd name="T62" fmla="*/ 32 w 133"/>
                  <a:gd name="T63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" h="278">
                    <a:moveTo>
                      <a:pt x="32" y="0"/>
                    </a:moveTo>
                    <a:lnTo>
                      <a:pt x="22" y="28"/>
                    </a:lnTo>
                    <a:lnTo>
                      <a:pt x="18" y="67"/>
                    </a:lnTo>
                    <a:lnTo>
                      <a:pt x="37" y="110"/>
                    </a:lnTo>
                    <a:lnTo>
                      <a:pt x="68" y="150"/>
                    </a:lnTo>
                    <a:lnTo>
                      <a:pt x="90" y="192"/>
                    </a:lnTo>
                    <a:lnTo>
                      <a:pt x="101" y="225"/>
                    </a:lnTo>
                    <a:lnTo>
                      <a:pt x="98" y="246"/>
                    </a:lnTo>
                    <a:lnTo>
                      <a:pt x="86" y="242"/>
                    </a:lnTo>
                    <a:lnTo>
                      <a:pt x="68" y="224"/>
                    </a:lnTo>
                    <a:lnTo>
                      <a:pt x="47" y="215"/>
                    </a:lnTo>
                    <a:lnTo>
                      <a:pt x="26" y="211"/>
                    </a:lnTo>
                    <a:lnTo>
                      <a:pt x="10" y="221"/>
                    </a:lnTo>
                    <a:lnTo>
                      <a:pt x="0" y="242"/>
                    </a:lnTo>
                    <a:lnTo>
                      <a:pt x="7" y="248"/>
                    </a:lnTo>
                    <a:lnTo>
                      <a:pt x="22" y="252"/>
                    </a:lnTo>
                    <a:lnTo>
                      <a:pt x="55" y="255"/>
                    </a:lnTo>
                    <a:lnTo>
                      <a:pt x="87" y="266"/>
                    </a:lnTo>
                    <a:lnTo>
                      <a:pt x="113" y="278"/>
                    </a:lnTo>
                    <a:lnTo>
                      <a:pt x="120" y="278"/>
                    </a:lnTo>
                    <a:lnTo>
                      <a:pt x="133" y="263"/>
                    </a:lnTo>
                    <a:lnTo>
                      <a:pt x="131" y="253"/>
                    </a:lnTo>
                    <a:lnTo>
                      <a:pt x="129" y="231"/>
                    </a:lnTo>
                    <a:lnTo>
                      <a:pt x="115" y="207"/>
                    </a:lnTo>
                    <a:lnTo>
                      <a:pt x="102" y="175"/>
                    </a:lnTo>
                    <a:lnTo>
                      <a:pt x="97" y="144"/>
                    </a:lnTo>
                    <a:lnTo>
                      <a:pt x="86" y="115"/>
                    </a:lnTo>
                    <a:lnTo>
                      <a:pt x="77" y="92"/>
                    </a:lnTo>
                    <a:lnTo>
                      <a:pt x="61" y="64"/>
                    </a:lnTo>
                    <a:lnTo>
                      <a:pt x="57" y="40"/>
                    </a:lnTo>
                    <a:lnTo>
                      <a:pt x="55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C621AE1E-6A60-8DF0-A3AF-ACEA4FD97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387725"/>
                <a:ext cx="576263" cy="239713"/>
              </a:xfrm>
              <a:custGeom>
                <a:avLst/>
                <a:gdLst>
                  <a:gd name="T0" fmla="*/ 122 w 363"/>
                  <a:gd name="T1" fmla="*/ 0 h 151"/>
                  <a:gd name="T2" fmla="*/ 50 w 363"/>
                  <a:gd name="T3" fmla="*/ 29 h 151"/>
                  <a:gd name="T4" fmla="*/ 4 w 363"/>
                  <a:gd name="T5" fmla="*/ 50 h 151"/>
                  <a:gd name="T6" fmla="*/ 0 w 363"/>
                  <a:gd name="T7" fmla="*/ 69 h 151"/>
                  <a:gd name="T8" fmla="*/ 42 w 363"/>
                  <a:gd name="T9" fmla="*/ 87 h 151"/>
                  <a:gd name="T10" fmla="*/ 105 w 363"/>
                  <a:gd name="T11" fmla="*/ 101 h 151"/>
                  <a:gd name="T12" fmla="*/ 157 w 363"/>
                  <a:gd name="T13" fmla="*/ 133 h 151"/>
                  <a:gd name="T14" fmla="*/ 202 w 363"/>
                  <a:gd name="T15" fmla="*/ 151 h 151"/>
                  <a:gd name="T16" fmla="*/ 252 w 363"/>
                  <a:gd name="T17" fmla="*/ 133 h 151"/>
                  <a:gd name="T18" fmla="*/ 296 w 363"/>
                  <a:gd name="T19" fmla="*/ 111 h 151"/>
                  <a:gd name="T20" fmla="*/ 338 w 363"/>
                  <a:gd name="T21" fmla="*/ 73 h 151"/>
                  <a:gd name="T22" fmla="*/ 363 w 363"/>
                  <a:gd name="T23" fmla="*/ 34 h 151"/>
                  <a:gd name="T24" fmla="*/ 348 w 363"/>
                  <a:gd name="T25" fmla="*/ 32 h 151"/>
                  <a:gd name="T26" fmla="*/ 287 w 363"/>
                  <a:gd name="T27" fmla="*/ 26 h 151"/>
                  <a:gd name="T28" fmla="*/ 233 w 363"/>
                  <a:gd name="T29" fmla="*/ 22 h 151"/>
                  <a:gd name="T30" fmla="*/ 168 w 363"/>
                  <a:gd name="T31" fmla="*/ 12 h 151"/>
                  <a:gd name="T32" fmla="*/ 122 w 363"/>
                  <a:gd name="T3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3" h="151">
                    <a:moveTo>
                      <a:pt x="122" y="0"/>
                    </a:moveTo>
                    <a:lnTo>
                      <a:pt x="50" y="29"/>
                    </a:lnTo>
                    <a:lnTo>
                      <a:pt x="4" y="50"/>
                    </a:lnTo>
                    <a:lnTo>
                      <a:pt x="0" y="69"/>
                    </a:lnTo>
                    <a:lnTo>
                      <a:pt x="42" y="87"/>
                    </a:lnTo>
                    <a:lnTo>
                      <a:pt x="105" y="101"/>
                    </a:lnTo>
                    <a:lnTo>
                      <a:pt x="157" y="133"/>
                    </a:lnTo>
                    <a:lnTo>
                      <a:pt x="202" y="151"/>
                    </a:lnTo>
                    <a:lnTo>
                      <a:pt x="252" y="133"/>
                    </a:lnTo>
                    <a:lnTo>
                      <a:pt x="296" y="111"/>
                    </a:lnTo>
                    <a:lnTo>
                      <a:pt x="338" y="73"/>
                    </a:lnTo>
                    <a:lnTo>
                      <a:pt x="363" y="34"/>
                    </a:lnTo>
                    <a:lnTo>
                      <a:pt x="348" y="32"/>
                    </a:lnTo>
                    <a:lnTo>
                      <a:pt x="287" y="26"/>
                    </a:lnTo>
                    <a:lnTo>
                      <a:pt x="233" y="22"/>
                    </a:lnTo>
                    <a:lnTo>
                      <a:pt x="168" y="1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A2D581DB-F837-A508-A0D0-D12C9DA57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3125" y="3436938"/>
                <a:ext cx="211138" cy="441325"/>
              </a:xfrm>
              <a:custGeom>
                <a:avLst/>
                <a:gdLst>
                  <a:gd name="T0" fmla="*/ 32 w 133"/>
                  <a:gd name="T1" fmla="*/ 0 h 278"/>
                  <a:gd name="T2" fmla="*/ 22 w 133"/>
                  <a:gd name="T3" fmla="*/ 28 h 278"/>
                  <a:gd name="T4" fmla="*/ 18 w 133"/>
                  <a:gd name="T5" fmla="*/ 67 h 278"/>
                  <a:gd name="T6" fmla="*/ 37 w 133"/>
                  <a:gd name="T7" fmla="*/ 110 h 278"/>
                  <a:gd name="T8" fmla="*/ 68 w 133"/>
                  <a:gd name="T9" fmla="*/ 150 h 278"/>
                  <a:gd name="T10" fmla="*/ 90 w 133"/>
                  <a:gd name="T11" fmla="*/ 192 h 278"/>
                  <a:gd name="T12" fmla="*/ 101 w 133"/>
                  <a:gd name="T13" fmla="*/ 225 h 278"/>
                  <a:gd name="T14" fmla="*/ 98 w 133"/>
                  <a:gd name="T15" fmla="*/ 246 h 278"/>
                  <a:gd name="T16" fmla="*/ 86 w 133"/>
                  <a:gd name="T17" fmla="*/ 242 h 278"/>
                  <a:gd name="T18" fmla="*/ 68 w 133"/>
                  <a:gd name="T19" fmla="*/ 224 h 278"/>
                  <a:gd name="T20" fmla="*/ 47 w 133"/>
                  <a:gd name="T21" fmla="*/ 215 h 278"/>
                  <a:gd name="T22" fmla="*/ 26 w 133"/>
                  <a:gd name="T23" fmla="*/ 211 h 278"/>
                  <a:gd name="T24" fmla="*/ 10 w 133"/>
                  <a:gd name="T25" fmla="*/ 221 h 278"/>
                  <a:gd name="T26" fmla="*/ 0 w 133"/>
                  <a:gd name="T27" fmla="*/ 242 h 278"/>
                  <a:gd name="T28" fmla="*/ 7 w 133"/>
                  <a:gd name="T29" fmla="*/ 248 h 278"/>
                  <a:gd name="T30" fmla="*/ 22 w 133"/>
                  <a:gd name="T31" fmla="*/ 252 h 278"/>
                  <a:gd name="T32" fmla="*/ 55 w 133"/>
                  <a:gd name="T33" fmla="*/ 255 h 278"/>
                  <a:gd name="T34" fmla="*/ 88 w 133"/>
                  <a:gd name="T35" fmla="*/ 266 h 278"/>
                  <a:gd name="T36" fmla="*/ 113 w 133"/>
                  <a:gd name="T37" fmla="*/ 278 h 278"/>
                  <a:gd name="T38" fmla="*/ 120 w 133"/>
                  <a:gd name="T39" fmla="*/ 278 h 278"/>
                  <a:gd name="T40" fmla="*/ 133 w 133"/>
                  <a:gd name="T41" fmla="*/ 263 h 278"/>
                  <a:gd name="T42" fmla="*/ 131 w 133"/>
                  <a:gd name="T43" fmla="*/ 253 h 278"/>
                  <a:gd name="T44" fmla="*/ 129 w 133"/>
                  <a:gd name="T45" fmla="*/ 231 h 278"/>
                  <a:gd name="T46" fmla="*/ 115 w 133"/>
                  <a:gd name="T47" fmla="*/ 206 h 278"/>
                  <a:gd name="T48" fmla="*/ 102 w 133"/>
                  <a:gd name="T49" fmla="*/ 175 h 278"/>
                  <a:gd name="T50" fmla="*/ 97 w 133"/>
                  <a:gd name="T51" fmla="*/ 144 h 278"/>
                  <a:gd name="T52" fmla="*/ 86 w 133"/>
                  <a:gd name="T53" fmla="*/ 115 h 278"/>
                  <a:gd name="T54" fmla="*/ 77 w 133"/>
                  <a:gd name="T55" fmla="*/ 92 h 278"/>
                  <a:gd name="T56" fmla="*/ 61 w 133"/>
                  <a:gd name="T57" fmla="*/ 64 h 278"/>
                  <a:gd name="T58" fmla="*/ 58 w 133"/>
                  <a:gd name="T59" fmla="*/ 40 h 278"/>
                  <a:gd name="T60" fmla="*/ 55 w 133"/>
                  <a:gd name="T61" fmla="*/ 7 h 278"/>
                  <a:gd name="T62" fmla="*/ 32 w 133"/>
                  <a:gd name="T63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" h="278">
                    <a:moveTo>
                      <a:pt x="32" y="0"/>
                    </a:moveTo>
                    <a:lnTo>
                      <a:pt x="22" y="28"/>
                    </a:lnTo>
                    <a:lnTo>
                      <a:pt x="18" y="67"/>
                    </a:lnTo>
                    <a:lnTo>
                      <a:pt x="37" y="110"/>
                    </a:lnTo>
                    <a:lnTo>
                      <a:pt x="68" y="150"/>
                    </a:lnTo>
                    <a:lnTo>
                      <a:pt x="90" y="192"/>
                    </a:lnTo>
                    <a:lnTo>
                      <a:pt x="101" y="225"/>
                    </a:lnTo>
                    <a:lnTo>
                      <a:pt x="98" y="246"/>
                    </a:lnTo>
                    <a:lnTo>
                      <a:pt x="86" y="242"/>
                    </a:lnTo>
                    <a:lnTo>
                      <a:pt x="68" y="224"/>
                    </a:lnTo>
                    <a:lnTo>
                      <a:pt x="47" y="215"/>
                    </a:lnTo>
                    <a:lnTo>
                      <a:pt x="26" y="211"/>
                    </a:lnTo>
                    <a:lnTo>
                      <a:pt x="10" y="221"/>
                    </a:lnTo>
                    <a:lnTo>
                      <a:pt x="0" y="242"/>
                    </a:lnTo>
                    <a:lnTo>
                      <a:pt x="7" y="248"/>
                    </a:lnTo>
                    <a:lnTo>
                      <a:pt x="22" y="252"/>
                    </a:lnTo>
                    <a:lnTo>
                      <a:pt x="55" y="255"/>
                    </a:lnTo>
                    <a:lnTo>
                      <a:pt x="88" y="266"/>
                    </a:lnTo>
                    <a:lnTo>
                      <a:pt x="113" y="278"/>
                    </a:lnTo>
                    <a:lnTo>
                      <a:pt x="120" y="278"/>
                    </a:lnTo>
                    <a:lnTo>
                      <a:pt x="133" y="263"/>
                    </a:lnTo>
                    <a:lnTo>
                      <a:pt x="131" y="253"/>
                    </a:lnTo>
                    <a:lnTo>
                      <a:pt x="129" y="231"/>
                    </a:lnTo>
                    <a:lnTo>
                      <a:pt x="115" y="206"/>
                    </a:lnTo>
                    <a:lnTo>
                      <a:pt x="102" y="175"/>
                    </a:lnTo>
                    <a:lnTo>
                      <a:pt x="97" y="144"/>
                    </a:lnTo>
                    <a:lnTo>
                      <a:pt x="86" y="115"/>
                    </a:lnTo>
                    <a:lnTo>
                      <a:pt x="77" y="92"/>
                    </a:lnTo>
                    <a:lnTo>
                      <a:pt x="61" y="64"/>
                    </a:lnTo>
                    <a:lnTo>
                      <a:pt x="58" y="40"/>
                    </a:lnTo>
                    <a:lnTo>
                      <a:pt x="55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0E8D808D-D9E5-4446-2C05-2790B7310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3450" y="3378200"/>
                <a:ext cx="608013" cy="258763"/>
              </a:xfrm>
              <a:custGeom>
                <a:avLst/>
                <a:gdLst>
                  <a:gd name="T0" fmla="*/ 178 w 383"/>
                  <a:gd name="T1" fmla="*/ 7 h 163"/>
                  <a:gd name="T2" fmla="*/ 244 w 383"/>
                  <a:gd name="T3" fmla="*/ 20 h 163"/>
                  <a:gd name="T4" fmla="*/ 282 w 383"/>
                  <a:gd name="T5" fmla="*/ 25 h 163"/>
                  <a:gd name="T6" fmla="*/ 352 w 383"/>
                  <a:gd name="T7" fmla="*/ 27 h 163"/>
                  <a:gd name="T8" fmla="*/ 381 w 383"/>
                  <a:gd name="T9" fmla="*/ 31 h 163"/>
                  <a:gd name="T10" fmla="*/ 383 w 383"/>
                  <a:gd name="T11" fmla="*/ 41 h 163"/>
                  <a:gd name="T12" fmla="*/ 371 w 383"/>
                  <a:gd name="T13" fmla="*/ 64 h 163"/>
                  <a:gd name="T14" fmla="*/ 345 w 383"/>
                  <a:gd name="T15" fmla="*/ 92 h 163"/>
                  <a:gd name="T16" fmla="*/ 301 w 383"/>
                  <a:gd name="T17" fmla="*/ 128 h 163"/>
                  <a:gd name="T18" fmla="*/ 258 w 383"/>
                  <a:gd name="T19" fmla="*/ 148 h 163"/>
                  <a:gd name="T20" fmla="*/ 216 w 383"/>
                  <a:gd name="T21" fmla="*/ 163 h 163"/>
                  <a:gd name="T22" fmla="*/ 199 w 383"/>
                  <a:gd name="T23" fmla="*/ 160 h 163"/>
                  <a:gd name="T24" fmla="*/ 169 w 383"/>
                  <a:gd name="T25" fmla="*/ 141 h 163"/>
                  <a:gd name="T26" fmla="*/ 130 w 383"/>
                  <a:gd name="T27" fmla="*/ 124 h 163"/>
                  <a:gd name="T28" fmla="*/ 99 w 383"/>
                  <a:gd name="T29" fmla="*/ 109 h 163"/>
                  <a:gd name="T30" fmla="*/ 56 w 383"/>
                  <a:gd name="T31" fmla="*/ 98 h 163"/>
                  <a:gd name="T32" fmla="*/ 22 w 383"/>
                  <a:gd name="T33" fmla="*/ 86 h 163"/>
                  <a:gd name="T34" fmla="*/ 2 w 383"/>
                  <a:gd name="T35" fmla="*/ 78 h 163"/>
                  <a:gd name="T36" fmla="*/ 0 w 383"/>
                  <a:gd name="T37" fmla="*/ 64 h 163"/>
                  <a:gd name="T38" fmla="*/ 14 w 383"/>
                  <a:gd name="T39" fmla="*/ 45 h 163"/>
                  <a:gd name="T40" fmla="*/ 74 w 383"/>
                  <a:gd name="T41" fmla="*/ 21 h 163"/>
                  <a:gd name="T42" fmla="*/ 136 w 383"/>
                  <a:gd name="T43" fmla="*/ 0 h 163"/>
                  <a:gd name="T44" fmla="*/ 136 w 383"/>
                  <a:gd name="T45" fmla="*/ 14 h 163"/>
                  <a:gd name="T46" fmla="*/ 101 w 383"/>
                  <a:gd name="T47" fmla="*/ 31 h 163"/>
                  <a:gd name="T48" fmla="*/ 57 w 383"/>
                  <a:gd name="T49" fmla="*/ 45 h 163"/>
                  <a:gd name="T50" fmla="*/ 25 w 383"/>
                  <a:gd name="T51" fmla="*/ 59 h 163"/>
                  <a:gd name="T52" fmla="*/ 22 w 383"/>
                  <a:gd name="T53" fmla="*/ 70 h 163"/>
                  <a:gd name="T54" fmla="*/ 38 w 383"/>
                  <a:gd name="T55" fmla="*/ 80 h 163"/>
                  <a:gd name="T56" fmla="*/ 84 w 383"/>
                  <a:gd name="T57" fmla="*/ 88 h 163"/>
                  <a:gd name="T58" fmla="*/ 126 w 383"/>
                  <a:gd name="T59" fmla="*/ 98 h 163"/>
                  <a:gd name="T60" fmla="*/ 154 w 383"/>
                  <a:gd name="T61" fmla="*/ 120 h 163"/>
                  <a:gd name="T62" fmla="*/ 188 w 383"/>
                  <a:gd name="T63" fmla="*/ 131 h 163"/>
                  <a:gd name="T64" fmla="*/ 213 w 383"/>
                  <a:gd name="T65" fmla="*/ 151 h 163"/>
                  <a:gd name="T66" fmla="*/ 263 w 383"/>
                  <a:gd name="T67" fmla="*/ 130 h 163"/>
                  <a:gd name="T68" fmla="*/ 301 w 383"/>
                  <a:gd name="T69" fmla="*/ 106 h 163"/>
                  <a:gd name="T70" fmla="*/ 335 w 383"/>
                  <a:gd name="T71" fmla="*/ 78 h 163"/>
                  <a:gd name="T72" fmla="*/ 362 w 383"/>
                  <a:gd name="T73" fmla="*/ 43 h 163"/>
                  <a:gd name="T74" fmla="*/ 324 w 383"/>
                  <a:gd name="T75" fmla="*/ 41 h 163"/>
                  <a:gd name="T76" fmla="*/ 280 w 383"/>
                  <a:gd name="T77" fmla="*/ 39 h 163"/>
                  <a:gd name="T78" fmla="*/ 234 w 383"/>
                  <a:gd name="T79" fmla="*/ 35 h 163"/>
                  <a:gd name="T80" fmla="*/ 160 w 383"/>
                  <a:gd name="T81" fmla="*/ 21 h 163"/>
                  <a:gd name="T82" fmla="*/ 178 w 383"/>
                  <a:gd name="T83" fmla="*/ 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3" h="163">
                    <a:moveTo>
                      <a:pt x="178" y="7"/>
                    </a:moveTo>
                    <a:lnTo>
                      <a:pt x="244" y="20"/>
                    </a:lnTo>
                    <a:lnTo>
                      <a:pt x="282" y="25"/>
                    </a:lnTo>
                    <a:lnTo>
                      <a:pt x="352" y="27"/>
                    </a:lnTo>
                    <a:lnTo>
                      <a:pt x="381" y="31"/>
                    </a:lnTo>
                    <a:lnTo>
                      <a:pt x="383" y="41"/>
                    </a:lnTo>
                    <a:lnTo>
                      <a:pt x="371" y="64"/>
                    </a:lnTo>
                    <a:lnTo>
                      <a:pt x="345" y="92"/>
                    </a:lnTo>
                    <a:lnTo>
                      <a:pt x="301" y="128"/>
                    </a:lnTo>
                    <a:lnTo>
                      <a:pt x="258" y="148"/>
                    </a:lnTo>
                    <a:lnTo>
                      <a:pt x="216" y="163"/>
                    </a:lnTo>
                    <a:lnTo>
                      <a:pt x="199" y="160"/>
                    </a:lnTo>
                    <a:lnTo>
                      <a:pt x="169" y="141"/>
                    </a:lnTo>
                    <a:lnTo>
                      <a:pt x="130" y="124"/>
                    </a:lnTo>
                    <a:lnTo>
                      <a:pt x="99" y="109"/>
                    </a:lnTo>
                    <a:lnTo>
                      <a:pt x="56" y="98"/>
                    </a:lnTo>
                    <a:lnTo>
                      <a:pt x="22" y="86"/>
                    </a:lnTo>
                    <a:lnTo>
                      <a:pt x="2" y="78"/>
                    </a:lnTo>
                    <a:lnTo>
                      <a:pt x="0" y="64"/>
                    </a:lnTo>
                    <a:lnTo>
                      <a:pt x="14" y="45"/>
                    </a:lnTo>
                    <a:lnTo>
                      <a:pt x="74" y="21"/>
                    </a:lnTo>
                    <a:lnTo>
                      <a:pt x="136" y="0"/>
                    </a:lnTo>
                    <a:lnTo>
                      <a:pt x="136" y="14"/>
                    </a:lnTo>
                    <a:lnTo>
                      <a:pt x="101" y="31"/>
                    </a:lnTo>
                    <a:lnTo>
                      <a:pt x="57" y="45"/>
                    </a:lnTo>
                    <a:lnTo>
                      <a:pt x="25" y="59"/>
                    </a:lnTo>
                    <a:lnTo>
                      <a:pt x="22" y="70"/>
                    </a:lnTo>
                    <a:lnTo>
                      <a:pt x="38" y="80"/>
                    </a:lnTo>
                    <a:lnTo>
                      <a:pt x="84" y="88"/>
                    </a:lnTo>
                    <a:lnTo>
                      <a:pt x="126" y="98"/>
                    </a:lnTo>
                    <a:lnTo>
                      <a:pt x="154" y="120"/>
                    </a:lnTo>
                    <a:lnTo>
                      <a:pt x="188" y="131"/>
                    </a:lnTo>
                    <a:lnTo>
                      <a:pt x="213" y="151"/>
                    </a:lnTo>
                    <a:lnTo>
                      <a:pt x="263" y="130"/>
                    </a:lnTo>
                    <a:lnTo>
                      <a:pt x="301" y="106"/>
                    </a:lnTo>
                    <a:lnTo>
                      <a:pt x="335" y="78"/>
                    </a:lnTo>
                    <a:lnTo>
                      <a:pt x="362" y="43"/>
                    </a:lnTo>
                    <a:lnTo>
                      <a:pt x="324" y="41"/>
                    </a:lnTo>
                    <a:lnTo>
                      <a:pt x="280" y="39"/>
                    </a:lnTo>
                    <a:lnTo>
                      <a:pt x="234" y="35"/>
                    </a:lnTo>
                    <a:lnTo>
                      <a:pt x="160" y="21"/>
                    </a:lnTo>
                    <a:lnTo>
                      <a:pt x="178" y="7"/>
                    </a:lnTo>
                    <a:close/>
                  </a:path>
                </a:pathLst>
              </a:custGeom>
              <a:solidFill>
                <a:srgbClr val="E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4C69D815-E15D-A291-B416-F6D7800DD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1225" y="3354388"/>
                <a:ext cx="419100" cy="142875"/>
              </a:xfrm>
              <a:custGeom>
                <a:avLst/>
                <a:gdLst>
                  <a:gd name="T0" fmla="*/ 26 w 264"/>
                  <a:gd name="T1" fmla="*/ 9 h 90"/>
                  <a:gd name="T2" fmla="*/ 61 w 264"/>
                  <a:gd name="T3" fmla="*/ 5 h 90"/>
                  <a:gd name="T4" fmla="*/ 109 w 264"/>
                  <a:gd name="T5" fmla="*/ 0 h 90"/>
                  <a:gd name="T6" fmla="*/ 170 w 264"/>
                  <a:gd name="T7" fmla="*/ 0 h 90"/>
                  <a:gd name="T8" fmla="*/ 218 w 264"/>
                  <a:gd name="T9" fmla="*/ 9 h 90"/>
                  <a:gd name="T10" fmla="*/ 264 w 264"/>
                  <a:gd name="T11" fmla="*/ 31 h 90"/>
                  <a:gd name="T12" fmla="*/ 258 w 264"/>
                  <a:gd name="T13" fmla="*/ 71 h 90"/>
                  <a:gd name="T14" fmla="*/ 225 w 264"/>
                  <a:gd name="T15" fmla="*/ 90 h 90"/>
                  <a:gd name="T16" fmla="*/ 177 w 264"/>
                  <a:gd name="T17" fmla="*/ 89 h 90"/>
                  <a:gd name="T18" fmla="*/ 105 w 264"/>
                  <a:gd name="T19" fmla="*/ 71 h 90"/>
                  <a:gd name="T20" fmla="*/ 53 w 264"/>
                  <a:gd name="T21" fmla="*/ 61 h 90"/>
                  <a:gd name="T22" fmla="*/ 29 w 264"/>
                  <a:gd name="T23" fmla="*/ 64 h 90"/>
                  <a:gd name="T24" fmla="*/ 7 w 264"/>
                  <a:gd name="T25" fmla="*/ 74 h 90"/>
                  <a:gd name="T26" fmla="*/ 0 w 264"/>
                  <a:gd name="T27" fmla="*/ 71 h 90"/>
                  <a:gd name="T28" fmla="*/ 4 w 264"/>
                  <a:gd name="T29" fmla="*/ 44 h 90"/>
                  <a:gd name="T30" fmla="*/ 26 w 264"/>
                  <a:gd name="T31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90">
                    <a:moveTo>
                      <a:pt x="26" y="9"/>
                    </a:moveTo>
                    <a:lnTo>
                      <a:pt x="61" y="5"/>
                    </a:lnTo>
                    <a:lnTo>
                      <a:pt x="109" y="0"/>
                    </a:lnTo>
                    <a:lnTo>
                      <a:pt x="170" y="0"/>
                    </a:lnTo>
                    <a:lnTo>
                      <a:pt x="218" y="9"/>
                    </a:lnTo>
                    <a:lnTo>
                      <a:pt x="264" y="31"/>
                    </a:lnTo>
                    <a:lnTo>
                      <a:pt x="258" y="71"/>
                    </a:lnTo>
                    <a:lnTo>
                      <a:pt x="225" y="90"/>
                    </a:lnTo>
                    <a:lnTo>
                      <a:pt x="177" y="89"/>
                    </a:lnTo>
                    <a:lnTo>
                      <a:pt x="105" y="71"/>
                    </a:lnTo>
                    <a:lnTo>
                      <a:pt x="53" y="61"/>
                    </a:lnTo>
                    <a:lnTo>
                      <a:pt x="29" y="64"/>
                    </a:lnTo>
                    <a:lnTo>
                      <a:pt x="7" y="74"/>
                    </a:lnTo>
                    <a:lnTo>
                      <a:pt x="0" y="71"/>
                    </a:lnTo>
                    <a:lnTo>
                      <a:pt x="4" y="44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58DDBD22-2583-5234-D805-2AA3AC766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3300" y="2951163"/>
                <a:ext cx="398463" cy="546100"/>
              </a:xfrm>
              <a:custGeom>
                <a:avLst/>
                <a:gdLst>
                  <a:gd name="T0" fmla="*/ 26 w 251"/>
                  <a:gd name="T1" fmla="*/ 6 h 344"/>
                  <a:gd name="T2" fmla="*/ 56 w 251"/>
                  <a:gd name="T3" fmla="*/ 0 h 344"/>
                  <a:gd name="T4" fmla="*/ 88 w 251"/>
                  <a:gd name="T5" fmla="*/ 6 h 344"/>
                  <a:gd name="T6" fmla="*/ 131 w 251"/>
                  <a:gd name="T7" fmla="*/ 21 h 344"/>
                  <a:gd name="T8" fmla="*/ 162 w 251"/>
                  <a:gd name="T9" fmla="*/ 40 h 344"/>
                  <a:gd name="T10" fmla="*/ 190 w 251"/>
                  <a:gd name="T11" fmla="*/ 63 h 344"/>
                  <a:gd name="T12" fmla="*/ 214 w 251"/>
                  <a:gd name="T13" fmla="*/ 86 h 344"/>
                  <a:gd name="T14" fmla="*/ 234 w 251"/>
                  <a:gd name="T15" fmla="*/ 114 h 344"/>
                  <a:gd name="T16" fmla="*/ 247 w 251"/>
                  <a:gd name="T17" fmla="*/ 149 h 344"/>
                  <a:gd name="T18" fmla="*/ 251 w 251"/>
                  <a:gd name="T19" fmla="*/ 186 h 344"/>
                  <a:gd name="T20" fmla="*/ 251 w 251"/>
                  <a:gd name="T21" fmla="*/ 222 h 344"/>
                  <a:gd name="T22" fmla="*/ 250 w 251"/>
                  <a:gd name="T23" fmla="*/ 256 h 344"/>
                  <a:gd name="T24" fmla="*/ 247 w 251"/>
                  <a:gd name="T25" fmla="*/ 287 h 344"/>
                  <a:gd name="T26" fmla="*/ 244 w 251"/>
                  <a:gd name="T27" fmla="*/ 311 h 344"/>
                  <a:gd name="T28" fmla="*/ 232 w 251"/>
                  <a:gd name="T29" fmla="*/ 329 h 344"/>
                  <a:gd name="T30" fmla="*/ 212 w 251"/>
                  <a:gd name="T31" fmla="*/ 337 h 344"/>
                  <a:gd name="T32" fmla="*/ 181 w 251"/>
                  <a:gd name="T33" fmla="*/ 344 h 344"/>
                  <a:gd name="T34" fmla="*/ 156 w 251"/>
                  <a:gd name="T35" fmla="*/ 344 h 344"/>
                  <a:gd name="T36" fmla="*/ 134 w 251"/>
                  <a:gd name="T37" fmla="*/ 330 h 344"/>
                  <a:gd name="T38" fmla="*/ 106 w 251"/>
                  <a:gd name="T39" fmla="*/ 322 h 344"/>
                  <a:gd name="T40" fmla="*/ 83 w 251"/>
                  <a:gd name="T41" fmla="*/ 304 h 344"/>
                  <a:gd name="T42" fmla="*/ 71 w 251"/>
                  <a:gd name="T43" fmla="*/ 295 h 344"/>
                  <a:gd name="T44" fmla="*/ 64 w 251"/>
                  <a:gd name="T45" fmla="*/ 277 h 344"/>
                  <a:gd name="T46" fmla="*/ 60 w 251"/>
                  <a:gd name="T47" fmla="*/ 256 h 344"/>
                  <a:gd name="T48" fmla="*/ 71 w 251"/>
                  <a:gd name="T49" fmla="*/ 235 h 344"/>
                  <a:gd name="T50" fmla="*/ 88 w 251"/>
                  <a:gd name="T51" fmla="*/ 214 h 344"/>
                  <a:gd name="T52" fmla="*/ 107 w 251"/>
                  <a:gd name="T53" fmla="*/ 197 h 344"/>
                  <a:gd name="T54" fmla="*/ 114 w 251"/>
                  <a:gd name="T55" fmla="*/ 180 h 344"/>
                  <a:gd name="T56" fmla="*/ 104 w 251"/>
                  <a:gd name="T57" fmla="*/ 159 h 344"/>
                  <a:gd name="T58" fmla="*/ 95 w 251"/>
                  <a:gd name="T59" fmla="*/ 145 h 344"/>
                  <a:gd name="T60" fmla="*/ 71 w 251"/>
                  <a:gd name="T61" fmla="*/ 128 h 344"/>
                  <a:gd name="T62" fmla="*/ 47 w 251"/>
                  <a:gd name="T63" fmla="*/ 117 h 344"/>
                  <a:gd name="T64" fmla="*/ 25 w 251"/>
                  <a:gd name="T65" fmla="*/ 105 h 344"/>
                  <a:gd name="T66" fmla="*/ 7 w 251"/>
                  <a:gd name="T67" fmla="*/ 90 h 344"/>
                  <a:gd name="T68" fmla="*/ 0 w 251"/>
                  <a:gd name="T69" fmla="*/ 69 h 344"/>
                  <a:gd name="T70" fmla="*/ 0 w 251"/>
                  <a:gd name="T71" fmla="*/ 46 h 344"/>
                  <a:gd name="T72" fmla="*/ 9 w 251"/>
                  <a:gd name="T73" fmla="*/ 25 h 344"/>
                  <a:gd name="T74" fmla="*/ 26 w 251"/>
                  <a:gd name="T75" fmla="*/ 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1" h="344">
                    <a:moveTo>
                      <a:pt x="26" y="6"/>
                    </a:moveTo>
                    <a:lnTo>
                      <a:pt x="56" y="0"/>
                    </a:lnTo>
                    <a:lnTo>
                      <a:pt x="88" y="6"/>
                    </a:lnTo>
                    <a:lnTo>
                      <a:pt x="131" y="21"/>
                    </a:lnTo>
                    <a:lnTo>
                      <a:pt x="162" y="40"/>
                    </a:lnTo>
                    <a:lnTo>
                      <a:pt x="190" y="63"/>
                    </a:lnTo>
                    <a:lnTo>
                      <a:pt x="214" y="86"/>
                    </a:lnTo>
                    <a:lnTo>
                      <a:pt x="234" y="114"/>
                    </a:lnTo>
                    <a:lnTo>
                      <a:pt x="247" y="149"/>
                    </a:lnTo>
                    <a:lnTo>
                      <a:pt x="251" y="186"/>
                    </a:lnTo>
                    <a:lnTo>
                      <a:pt x="251" y="222"/>
                    </a:lnTo>
                    <a:lnTo>
                      <a:pt x="250" y="256"/>
                    </a:lnTo>
                    <a:lnTo>
                      <a:pt x="247" y="287"/>
                    </a:lnTo>
                    <a:lnTo>
                      <a:pt x="244" y="311"/>
                    </a:lnTo>
                    <a:lnTo>
                      <a:pt x="232" y="329"/>
                    </a:lnTo>
                    <a:lnTo>
                      <a:pt x="212" y="337"/>
                    </a:lnTo>
                    <a:lnTo>
                      <a:pt x="181" y="344"/>
                    </a:lnTo>
                    <a:lnTo>
                      <a:pt x="156" y="344"/>
                    </a:lnTo>
                    <a:lnTo>
                      <a:pt x="134" y="330"/>
                    </a:lnTo>
                    <a:lnTo>
                      <a:pt x="106" y="322"/>
                    </a:lnTo>
                    <a:lnTo>
                      <a:pt x="83" y="304"/>
                    </a:lnTo>
                    <a:lnTo>
                      <a:pt x="71" y="295"/>
                    </a:lnTo>
                    <a:lnTo>
                      <a:pt x="64" y="277"/>
                    </a:lnTo>
                    <a:lnTo>
                      <a:pt x="60" y="256"/>
                    </a:lnTo>
                    <a:lnTo>
                      <a:pt x="71" y="235"/>
                    </a:lnTo>
                    <a:lnTo>
                      <a:pt x="88" y="214"/>
                    </a:lnTo>
                    <a:lnTo>
                      <a:pt x="107" y="197"/>
                    </a:lnTo>
                    <a:lnTo>
                      <a:pt x="114" y="180"/>
                    </a:lnTo>
                    <a:lnTo>
                      <a:pt x="104" y="159"/>
                    </a:lnTo>
                    <a:lnTo>
                      <a:pt x="95" y="145"/>
                    </a:lnTo>
                    <a:lnTo>
                      <a:pt x="71" y="128"/>
                    </a:lnTo>
                    <a:lnTo>
                      <a:pt x="47" y="117"/>
                    </a:lnTo>
                    <a:lnTo>
                      <a:pt x="25" y="105"/>
                    </a:lnTo>
                    <a:lnTo>
                      <a:pt x="7" y="90"/>
                    </a:lnTo>
                    <a:lnTo>
                      <a:pt x="0" y="69"/>
                    </a:lnTo>
                    <a:lnTo>
                      <a:pt x="0" y="46"/>
                    </a:lnTo>
                    <a:lnTo>
                      <a:pt x="9" y="25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1D871339-D8AD-FF12-BD86-6876BA6C9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263" y="3079750"/>
                <a:ext cx="325438" cy="317500"/>
              </a:xfrm>
              <a:custGeom>
                <a:avLst/>
                <a:gdLst>
                  <a:gd name="T0" fmla="*/ 8 w 205"/>
                  <a:gd name="T1" fmla="*/ 37 h 200"/>
                  <a:gd name="T2" fmla="*/ 53 w 205"/>
                  <a:gd name="T3" fmla="*/ 40 h 200"/>
                  <a:gd name="T4" fmla="*/ 116 w 205"/>
                  <a:gd name="T5" fmla="*/ 32 h 200"/>
                  <a:gd name="T6" fmla="*/ 159 w 205"/>
                  <a:gd name="T7" fmla="*/ 18 h 200"/>
                  <a:gd name="T8" fmla="*/ 191 w 205"/>
                  <a:gd name="T9" fmla="*/ 0 h 200"/>
                  <a:gd name="T10" fmla="*/ 205 w 205"/>
                  <a:gd name="T11" fmla="*/ 12 h 200"/>
                  <a:gd name="T12" fmla="*/ 205 w 205"/>
                  <a:gd name="T13" fmla="*/ 130 h 200"/>
                  <a:gd name="T14" fmla="*/ 177 w 205"/>
                  <a:gd name="T15" fmla="*/ 170 h 200"/>
                  <a:gd name="T16" fmla="*/ 131 w 205"/>
                  <a:gd name="T17" fmla="*/ 186 h 200"/>
                  <a:gd name="T18" fmla="*/ 81 w 205"/>
                  <a:gd name="T19" fmla="*/ 196 h 200"/>
                  <a:gd name="T20" fmla="*/ 43 w 205"/>
                  <a:gd name="T21" fmla="*/ 200 h 200"/>
                  <a:gd name="T22" fmla="*/ 18 w 205"/>
                  <a:gd name="T23" fmla="*/ 184 h 200"/>
                  <a:gd name="T24" fmla="*/ 4 w 205"/>
                  <a:gd name="T25" fmla="*/ 155 h 200"/>
                  <a:gd name="T26" fmla="*/ 0 w 205"/>
                  <a:gd name="T27" fmla="*/ 81 h 200"/>
                  <a:gd name="T28" fmla="*/ 8 w 205"/>
                  <a:gd name="T29" fmla="*/ 3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" h="200">
                    <a:moveTo>
                      <a:pt x="8" y="37"/>
                    </a:moveTo>
                    <a:lnTo>
                      <a:pt x="53" y="40"/>
                    </a:lnTo>
                    <a:lnTo>
                      <a:pt x="116" y="32"/>
                    </a:lnTo>
                    <a:lnTo>
                      <a:pt x="159" y="18"/>
                    </a:lnTo>
                    <a:lnTo>
                      <a:pt x="191" y="0"/>
                    </a:lnTo>
                    <a:lnTo>
                      <a:pt x="205" y="12"/>
                    </a:lnTo>
                    <a:lnTo>
                      <a:pt x="205" y="130"/>
                    </a:lnTo>
                    <a:lnTo>
                      <a:pt x="177" y="170"/>
                    </a:lnTo>
                    <a:lnTo>
                      <a:pt x="131" y="186"/>
                    </a:lnTo>
                    <a:lnTo>
                      <a:pt x="81" y="196"/>
                    </a:lnTo>
                    <a:lnTo>
                      <a:pt x="43" y="200"/>
                    </a:lnTo>
                    <a:lnTo>
                      <a:pt x="18" y="184"/>
                    </a:lnTo>
                    <a:lnTo>
                      <a:pt x="4" y="155"/>
                    </a:lnTo>
                    <a:lnTo>
                      <a:pt x="0" y="81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5BEDC567-767E-A5E0-8456-E84641FBE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500" y="3065463"/>
                <a:ext cx="338138" cy="338138"/>
              </a:xfrm>
              <a:custGeom>
                <a:avLst/>
                <a:gdLst>
                  <a:gd name="T0" fmla="*/ 143 w 213"/>
                  <a:gd name="T1" fmla="*/ 24 h 213"/>
                  <a:gd name="T2" fmla="*/ 163 w 213"/>
                  <a:gd name="T3" fmla="*/ 16 h 213"/>
                  <a:gd name="T4" fmla="*/ 184 w 213"/>
                  <a:gd name="T5" fmla="*/ 6 h 213"/>
                  <a:gd name="T6" fmla="*/ 201 w 213"/>
                  <a:gd name="T7" fmla="*/ 0 h 213"/>
                  <a:gd name="T8" fmla="*/ 208 w 213"/>
                  <a:gd name="T9" fmla="*/ 6 h 213"/>
                  <a:gd name="T10" fmla="*/ 213 w 213"/>
                  <a:gd name="T11" fmla="*/ 21 h 213"/>
                  <a:gd name="T12" fmla="*/ 213 w 213"/>
                  <a:gd name="T13" fmla="*/ 92 h 213"/>
                  <a:gd name="T14" fmla="*/ 213 w 213"/>
                  <a:gd name="T15" fmla="*/ 147 h 213"/>
                  <a:gd name="T16" fmla="*/ 201 w 213"/>
                  <a:gd name="T17" fmla="*/ 167 h 213"/>
                  <a:gd name="T18" fmla="*/ 176 w 213"/>
                  <a:gd name="T19" fmla="*/ 190 h 213"/>
                  <a:gd name="T20" fmla="*/ 128 w 213"/>
                  <a:gd name="T21" fmla="*/ 202 h 213"/>
                  <a:gd name="T22" fmla="*/ 75 w 213"/>
                  <a:gd name="T23" fmla="*/ 213 h 213"/>
                  <a:gd name="T24" fmla="*/ 43 w 213"/>
                  <a:gd name="T25" fmla="*/ 211 h 213"/>
                  <a:gd name="T26" fmla="*/ 24 w 213"/>
                  <a:gd name="T27" fmla="*/ 207 h 213"/>
                  <a:gd name="T28" fmla="*/ 10 w 213"/>
                  <a:gd name="T29" fmla="*/ 184 h 213"/>
                  <a:gd name="T30" fmla="*/ 1 w 213"/>
                  <a:gd name="T31" fmla="*/ 154 h 213"/>
                  <a:gd name="T32" fmla="*/ 0 w 213"/>
                  <a:gd name="T33" fmla="*/ 96 h 213"/>
                  <a:gd name="T34" fmla="*/ 0 w 213"/>
                  <a:gd name="T35" fmla="*/ 66 h 213"/>
                  <a:gd name="T36" fmla="*/ 3 w 213"/>
                  <a:gd name="T37" fmla="*/ 49 h 213"/>
                  <a:gd name="T38" fmla="*/ 15 w 213"/>
                  <a:gd name="T39" fmla="*/ 39 h 213"/>
                  <a:gd name="T40" fmla="*/ 22 w 213"/>
                  <a:gd name="T41" fmla="*/ 48 h 213"/>
                  <a:gd name="T42" fmla="*/ 18 w 213"/>
                  <a:gd name="T43" fmla="*/ 71 h 213"/>
                  <a:gd name="T44" fmla="*/ 18 w 213"/>
                  <a:gd name="T45" fmla="*/ 115 h 213"/>
                  <a:gd name="T46" fmla="*/ 21 w 213"/>
                  <a:gd name="T47" fmla="*/ 170 h 213"/>
                  <a:gd name="T48" fmla="*/ 36 w 213"/>
                  <a:gd name="T49" fmla="*/ 188 h 213"/>
                  <a:gd name="T50" fmla="*/ 50 w 213"/>
                  <a:gd name="T51" fmla="*/ 196 h 213"/>
                  <a:gd name="T52" fmla="*/ 81 w 213"/>
                  <a:gd name="T53" fmla="*/ 196 h 213"/>
                  <a:gd name="T54" fmla="*/ 125 w 213"/>
                  <a:gd name="T55" fmla="*/ 188 h 213"/>
                  <a:gd name="T56" fmla="*/ 155 w 213"/>
                  <a:gd name="T57" fmla="*/ 181 h 213"/>
                  <a:gd name="T58" fmla="*/ 174 w 213"/>
                  <a:gd name="T59" fmla="*/ 170 h 213"/>
                  <a:gd name="T60" fmla="*/ 190 w 213"/>
                  <a:gd name="T61" fmla="*/ 149 h 213"/>
                  <a:gd name="T62" fmla="*/ 199 w 213"/>
                  <a:gd name="T63" fmla="*/ 131 h 213"/>
                  <a:gd name="T64" fmla="*/ 199 w 213"/>
                  <a:gd name="T65" fmla="*/ 104 h 213"/>
                  <a:gd name="T66" fmla="*/ 199 w 213"/>
                  <a:gd name="T67" fmla="*/ 30 h 213"/>
                  <a:gd name="T68" fmla="*/ 194 w 213"/>
                  <a:gd name="T69" fmla="*/ 20 h 213"/>
                  <a:gd name="T70" fmla="*/ 184 w 213"/>
                  <a:gd name="T71" fmla="*/ 24 h 213"/>
                  <a:gd name="T72" fmla="*/ 163 w 213"/>
                  <a:gd name="T73" fmla="*/ 37 h 213"/>
                  <a:gd name="T74" fmla="*/ 127 w 213"/>
                  <a:gd name="T75" fmla="*/ 45 h 213"/>
                  <a:gd name="T76" fmla="*/ 92 w 213"/>
                  <a:gd name="T77" fmla="*/ 51 h 213"/>
                  <a:gd name="T78" fmla="*/ 53 w 213"/>
                  <a:gd name="T79" fmla="*/ 60 h 213"/>
                  <a:gd name="T80" fmla="*/ 26 w 213"/>
                  <a:gd name="T81" fmla="*/ 55 h 213"/>
                  <a:gd name="T82" fmla="*/ 24 w 213"/>
                  <a:gd name="T83" fmla="*/ 45 h 213"/>
                  <a:gd name="T84" fmla="*/ 32 w 213"/>
                  <a:gd name="T85" fmla="*/ 39 h 213"/>
                  <a:gd name="T86" fmla="*/ 50 w 213"/>
                  <a:gd name="T87" fmla="*/ 41 h 213"/>
                  <a:gd name="T88" fmla="*/ 81 w 213"/>
                  <a:gd name="T89" fmla="*/ 41 h 213"/>
                  <a:gd name="T90" fmla="*/ 113 w 213"/>
                  <a:gd name="T91" fmla="*/ 35 h 213"/>
                  <a:gd name="T92" fmla="*/ 128 w 213"/>
                  <a:gd name="T93" fmla="*/ 32 h 213"/>
                  <a:gd name="T94" fmla="*/ 143 w 213"/>
                  <a:gd name="T95" fmla="*/ 2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3" h="213">
                    <a:moveTo>
                      <a:pt x="143" y="24"/>
                    </a:moveTo>
                    <a:lnTo>
                      <a:pt x="163" y="16"/>
                    </a:lnTo>
                    <a:lnTo>
                      <a:pt x="184" y="6"/>
                    </a:lnTo>
                    <a:lnTo>
                      <a:pt x="201" y="0"/>
                    </a:lnTo>
                    <a:lnTo>
                      <a:pt x="208" y="6"/>
                    </a:lnTo>
                    <a:lnTo>
                      <a:pt x="213" y="21"/>
                    </a:lnTo>
                    <a:lnTo>
                      <a:pt x="213" y="92"/>
                    </a:lnTo>
                    <a:lnTo>
                      <a:pt x="213" y="147"/>
                    </a:lnTo>
                    <a:lnTo>
                      <a:pt x="201" y="167"/>
                    </a:lnTo>
                    <a:lnTo>
                      <a:pt x="176" y="190"/>
                    </a:lnTo>
                    <a:lnTo>
                      <a:pt x="128" y="202"/>
                    </a:lnTo>
                    <a:lnTo>
                      <a:pt x="75" y="213"/>
                    </a:lnTo>
                    <a:lnTo>
                      <a:pt x="43" y="211"/>
                    </a:lnTo>
                    <a:lnTo>
                      <a:pt x="24" y="207"/>
                    </a:lnTo>
                    <a:lnTo>
                      <a:pt x="10" y="184"/>
                    </a:lnTo>
                    <a:lnTo>
                      <a:pt x="1" y="154"/>
                    </a:lnTo>
                    <a:lnTo>
                      <a:pt x="0" y="96"/>
                    </a:lnTo>
                    <a:lnTo>
                      <a:pt x="0" y="66"/>
                    </a:lnTo>
                    <a:lnTo>
                      <a:pt x="3" y="4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18" y="71"/>
                    </a:lnTo>
                    <a:lnTo>
                      <a:pt x="18" y="115"/>
                    </a:lnTo>
                    <a:lnTo>
                      <a:pt x="21" y="170"/>
                    </a:lnTo>
                    <a:lnTo>
                      <a:pt x="36" y="188"/>
                    </a:lnTo>
                    <a:lnTo>
                      <a:pt x="50" y="196"/>
                    </a:lnTo>
                    <a:lnTo>
                      <a:pt x="81" y="196"/>
                    </a:lnTo>
                    <a:lnTo>
                      <a:pt x="125" y="188"/>
                    </a:lnTo>
                    <a:lnTo>
                      <a:pt x="155" y="181"/>
                    </a:lnTo>
                    <a:lnTo>
                      <a:pt x="174" y="170"/>
                    </a:lnTo>
                    <a:lnTo>
                      <a:pt x="190" y="149"/>
                    </a:lnTo>
                    <a:lnTo>
                      <a:pt x="199" y="131"/>
                    </a:lnTo>
                    <a:lnTo>
                      <a:pt x="199" y="104"/>
                    </a:lnTo>
                    <a:lnTo>
                      <a:pt x="199" y="30"/>
                    </a:lnTo>
                    <a:lnTo>
                      <a:pt x="194" y="20"/>
                    </a:lnTo>
                    <a:lnTo>
                      <a:pt x="184" y="24"/>
                    </a:lnTo>
                    <a:lnTo>
                      <a:pt x="163" y="37"/>
                    </a:lnTo>
                    <a:lnTo>
                      <a:pt x="127" y="45"/>
                    </a:lnTo>
                    <a:lnTo>
                      <a:pt x="92" y="51"/>
                    </a:lnTo>
                    <a:lnTo>
                      <a:pt x="53" y="60"/>
                    </a:lnTo>
                    <a:lnTo>
                      <a:pt x="26" y="55"/>
                    </a:lnTo>
                    <a:lnTo>
                      <a:pt x="24" y="45"/>
                    </a:lnTo>
                    <a:lnTo>
                      <a:pt x="32" y="39"/>
                    </a:lnTo>
                    <a:lnTo>
                      <a:pt x="50" y="41"/>
                    </a:lnTo>
                    <a:lnTo>
                      <a:pt x="81" y="41"/>
                    </a:lnTo>
                    <a:lnTo>
                      <a:pt x="113" y="35"/>
                    </a:lnTo>
                    <a:lnTo>
                      <a:pt x="128" y="32"/>
                    </a:lnTo>
                    <a:lnTo>
                      <a:pt x="143" y="24"/>
                    </a:lnTo>
                    <a:close/>
                  </a:path>
                </a:pathLst>
              </a:custGeom>
              <a:solidFill>
                <a:srgbClr val="E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FC6460E8-A61A-4B41-4D08-9D8E6035E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5325" y="2895600"/>
                <a:ext cx="373063" cy="355600"/>
              </a:xfrm>
              <a:custGeom>
                <a:avLst/>
                <a:gdLst>
                  <a:gd name="T0" fmla="*/ 185 w 235"/>
                  <a:gd name="T1" fmla="*/ 130 h 224"/>
                  <a:gd name="T2" fmla="*/ 192 w 235"/>
                  <a:gd name="T3" fmla="*/ 92 h 224"/>
                  <a:gd name="T4" fmla="*/ 203 w 235"/>
                  <a:gd name="T5" fmla="*/ 75 h 224"/>
                  <a:gd name="T6" fmla="*/ 222 w 235"/>
                  <a:gd name="T7" fmla="*/ 72 h 224"/>
                  <a:gd name="T8" fmla="*/ 235 w 235"/>
                  <a:gd name="T9" fmla="*/ 86 h 224"/>
                  <a:gd name="T10" fmla="*/ 233 w 235"/>
                  <a:gd name="T11" fmla="*/ 126 h 224"/>
                  <a:gd name="T12" fmla="*/ 224 w 235"/>
                  <a:gd name="T13" fmla="*/ 152 h 224"/>
                  <a:gd name="T14" fmla="*/ 210 w 235"/>
                  <a:gd name="T15" fmla="*/ 186 h 224"/>
                  <a:gd name="T16" fmla="*/ 196 w 235"/>
                  <a:gd name="T17" fmla="*/ 214 h 224"/>
                  <a:gd name="T18" fmla="*/ 179 w 235"/>
                  <a:gd name="T19" fmla="*/ 224 h 224"/>
                  <a:gd name="T20" fmla="*/ 161 w 235"/>
                  <a:gd name="T21" fmla="*/ 217 h 224"/>
                  <a:gd name="T22" fmla="*/ 143 w 235"/>
                  <a:gd name="T23" fmla="*/ 196 h 224"/>
                  <a:gd name="T24" fmla="*/ 108 w 235"/>
                  <a:gd name="T25" fmla="*/ 155 h 224"/>
                  <a:gd name="T26" fmla="*/ 69 w 235"/>
                  <a:gd name="T27" fmla="*/ 110 h 224"/>
                  <a:gd name="T28" fmla="*/ 48 w 235"/>
                  <a:gd name="T29" fmla="*/ 98 h 224"/>
                  <a:gd name="T30" fmla="*/ 31 w 235"/>
                  <a:gd name="T31" fmla="*/ 84 h 224"/>
                  <a:gd name="T32" fmla="*/ 27 w 235"/>
                  <a:gd name="T33" fmla="*/ 82 h 224"/>
                  <a:gd name="T34" fmla="*/ 10 w 235"/>
                  <a:gd name="T35" fmla="*/ 92 h 224"/>
                  <a:gd name="T36" fmla="*/ 0 w 235"/>
                  <a:gd name="T37" fmla="*/ 91 h 224"/>
                  <a:gd name="T38" fmla="*/ 1 w 235"/>
                  <a:gd name="T39" fmla="*/ 72 h 224"/>
                  <a:gd name="T40" fmla="*/ 16 w 235"/>
                  <a:gd name="T41" fmla="*/ 60 h 224"/>
                  <a:gd name="T42" fmla="*/ 16 w 235"/>
                  <a:gd name="T43" fmla="*/ 39 h 224"/>
                  <a:gd name="T44" fmla="*/ 27 w 235"/>
                  <a:gd name="T45" fmla="*/ 28 h 224"/>
                  <a:gd name="T46" fmla="*/ 45 w 235"/>
                  <a:gd name="T47" fmla="*/ 26 h 224"/>
                  <a:gd name="T48" fmla="*/ 60 w 235"/>
                  <a:gd name="T49" fmla="*/ 30 h 224"/>
                  <a:gd name="T50" fmla="*/ 84 w 235"/>
                  <a:gd name="T51" fmla="*/ 12 h 224"/>
                  <a:gd name="T52" fmla="*/ 105 w 235"/>
                  <a:gd name="T53" fmla="*/ 0 h 224"/>
                  <a:gd name="T54" fmla="*/ 119 w 235"/>
                  <a:gd name="T55" fmla="*/ 11 h 224"/>
                  <a:gd name="T56" fmla="*/ 84 w 235"/>
                  <a:gd name="T57" fmla="*/ 36 h 224"/>
                  <a:gd name="T58" fmla="*/ 69 w 235"/>
                  <a:gd name="T59" fmla="*/ 51 h 224"/>
                  <a:gd name="T60" fmla="*/ 70 w 235"/>
                  <a:gd name="T61" fmla="*/ 70 h 224"/>
                  <a:gd name="T62" fmla="*/ 76 w 235"/>
                  <a:gd name="T63" fmla="*/ 89 h 224"/>
                  <a:gd name="T64" fmla="*/ 101 w 235"/>
                  <a:gd name="T65" fmla="*/ 109 h 224"/>
                  <a:gd name="T66" fmla="*/ 125 w 235"/>
                  <a:gd name="T67" fmla="*/ 123 h 224"/>
                  <a:gd name="T68" fmla="*/ 148 w 235"/>
                  <a:gd name="T69" fmla="*/ 149 h 224"/>
                  <a:gd name="T70" fmla="*/ 168 w 235"/>
                  <a:gd name="T71" fmla="*/ 170 h 224"/>
                  <a:gd name="T72" fmla="*/ 175 w 235"/>
                  <a:gd name="T73" fmla="*/ 145 h 224"/>
                  <a:gd name="T74" fmla="*/ 185 w 235"/>
                  <a:gd name="T75" fmla="*/ 13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5" h="224">
                    <a:moveTo>
                      <a:pt x="185" y="130"/>
                    </a:moveTo>
                    <a:lnTo>
                      <a:pt x="192" y="92"/>
                    </a:lnTo>
                    <a:lnTo>
                      <a:pt x="203" y="75"/>
                    </a:lnTo>
                    <a:lnTo>
                      <a:pt x="222" y="72"/>
                    </a:lnTo>
                    <a:lnTo>
                      <a:pt x="235" y="86"/>
                    </a:lnTo>
                    <a:lnTo>
                      <a:pt x="233" y="126"/>
                    </a:lnTo>
                    <a:lnTo>
                      <a:pt x="224" y="152"/>
                    </a:lnTo>
                    <a:lnTo>
                      <a:pt x="210" y="186"/>
                    </a:lnTo>
                    <a:lnTo>
                      <a:pt x="196" y="214"/>
                    </a:lnTo>
                    <a:lnTo>
                      <a:pt x="179" y="224"/>
                    </a:lnTo>
                    <a:lnTo>
                      <a:pt x="161" y="217"/>
                    </a:lnTo>
                    <a:lnTo>
                      <a:pt x="143" y="196"/>
                    </a:lnTo>
                    <a:lnTo>
                      <a:pt x="108" y="155"/>
                    </a:lnTo>
                    <a:lnTo>
                      <a:pt x="69" y="110"/>
                    </a:lnTo>
                    <a:lnTo>
                      <a:pt x="48" y="98"/>
                    </a:lnTo>
                    <a:lnTo>
                      <a:pt x="31" y="84"/>
                    </a:lnTo>
                    <a:lnTo>
                      <a:pt x="27" y="82"/>
                    </a:lnTo>
                    <a:lnTo>
                      <a:pt x="10" y="92"/>
                    </a:lnTo>
                    <a:lnTo>
                      <a:pt x="0" y="91"/>
                    </a:lnTo>
                    <a:lnTo>
                      <a:pt x="1" y="72"/>
                    </a:lnTo>
                    <a:lnTo>
                      <a:pt x="16" y="60"/>
                    </a:lnTo>
                    <a:lnTo>
                      <a:pt x="16" y="39"/>
                    </a:lnTo>
                    <a:lnTo>
                      <a:pt x="27" y="28"/>
                    </a:lnTo>
                    <a:lnTo>
                      <a:pt x="45" y="26"/>
                    </a:lnTo>
                    <a:lnTo>
                      <a:pt x="60" y="30"/>
                    </a:lnTo>
                    <a:lnTo>
                      <a:pt x="84" y="12"/>
                    </a:lnTo>
                    <a:lnTo>
                      <a:pt x="105" y="0"/>
                    </a:lnTo>
                    <a:lnTo>
                      <a:pt x="119" y="11"/>
                    </a:lnTo>
                    <a:lnTo>
                      <a:pt x="84" y="36"/>
                    </a:lnTo>
                    <a:lnTo>
                      <a:pt x="69" y="51"/>
                    </a:lnTo>
                    <a:lnTo>
                      <a:pt x="70" y="70"/>
                    </a:lnTo>
                    <a:lnTo>
                      <a:pt x="76" y="89"/>
                    </a:lnTo>
                    <a:lnTo>
                      <a:pt x="101" y="109"/>
                    </a:lnTo>
                    <a:lnTo>
                      <a:pt x="125" y="123"/>
                    </a:lnTo>
                    <a:lnTo>
                      <a:pt x="148" y="149"/>
                    </a:lnTo>
                    <a:lnTo>
                      <a:pt x="168" y="170"/>
                    </a:lnTo>
                    <a:lnTo>
                      <a:pt x="175" y="145"/>
                    </a:lnTo>
                    <a:lnTo>
                      <a:pt x="185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1E57DF35-FCC9-91D2-BC4A-E04EB7814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5850" y="2749550"/>
                <a:ext cx="338138" cy="323850"/>
              </a:xfrm>
              <a:custGeom>
                <a:avLst/>
                <a:gdLst>
                  <a:gd name="T0" fmla="*/ 8 w 213"/>
                  <a:gd name="T1" fmla="*/ 138 h 204"/>
                  <a:gd name="T2" fmla="*/ 43 w 213"/>
                  <a:gd name="T3" fmla="*/ 140 h 204"/>
                  <a:gd name="T4" fmla="*/ 74 w 213"/>
                  <a:gd name="T5" fmla="*/ 148 h 204"/>
                  <a:gd name="T6" fmla="*/ 111 w 213"/>
                  <a:gd name="T7" fmla="*/ 155 h 204"/>
                  <a:gd name="T8" fmla="*/ 156 w 213"/>
                  <a:gd name="T9" fmla="*/ 167 h 204"/>
                  <a:gd name="T10" fmla="*/ 171 w 213"/>
                  <a:gd name="T11" fmla="*/ 167 h 204"/>
                  <a:gd name="T12" fmla="*/ 178 w 213"/>
                  <a:gd name="T13" fmla="*/ 163 h 204"/>
                  <a:gd name="T14" fmla="*/ 174 w 213"/>
                  <a:gd name="T15" fmla="*/ 151 h 204"/>
                  <a:gd name="T16" fmla="*/ 156 w 213"/>
                  <a:gd name="T17" fmla="*/ 117 h 204"/>
                  <a:gd name="T18" fmla="*/ 129 w 213"/>
                  <a:gd name="T19" fmla="*/ 81 h 204"/>
                  <a:gd name="T20" fmla="*/ 106 w 213"/>
                  <a:gd name="T21" fmla="*/ 64 h 204"/>
                  <a:gd name="T22" fmla="*/ 92 w 213"/>
                  <a:gd name="T23" fmla="*/ 62 h 204"/>
                  <a:gd name="T24" fmla="*/ 76 w 213"/>
                  <a:gd name="T25" fmla="*/ 64 h 204"/>
                  <a:gd name="T26" fmla="*/ 54 w 213"/>
                  <a:gd name="T27" fmla="*/ 54 h 204"/>
                  <a:gd name="T28" fmla="*/ 35 w 213"/>
                  <a:gd name="T29" fmla="*/ 38 h 204"/>
                  <a:gd name="T30" fmla="*/ 28 w 213"/>
                  <a:gd name="T31" fmla="*/ 29 h 204"/>
                  <a:gd name="T32" fmla="*/ 33 w 213"/>
                  <a:gd name="T33" fmla="*/ 18 h 204"/>
                  <a:gd name="T34" fmla="*/ 46 w 213"/>
                  <a:gd name="T35" fmla="*/ 13 h 204"/>
                  <a:gd name="T36" fmla="*/ 76 w 213"/>
                  <a:gd name="T37" fmla="*/ 0 h 204"/>
                  <a:gd name="T38" fmla="*/ 97 w 213"/>
                  <a:gd name="T39" fmla="*/ 0 h 204"/>
                  <a:gd name="T40" fmla="*/ 109 w 213"/>
                  <a:gd name="T41" fmla="*/ 10 h 204"/>
                  <a:gd name="T42" fmla="*/ 123 w 213"/>
                  <a:gd name="T43" fmla="*/ 36 h 204"/>
                  <a:gd name="T44" fmla="*/ 127 w 213"/>
                  <a:gd name="T45" fmla="*/ 57 h 204"/>
                  <a:gd name="T46" fmla="*/ 153 w 213"/>
                  <a:gd name="T47" fmla="*/ 73 h 204"/>
                  <a:gd name="T48" fmla="*/ 174 w 213"/>
                  <a:gd name="T49" fmla="*/ 95 h 204"/>
                  <a:gd name="T50" fmla="*/ 195 w 213"/>
                  <a:gd name="T51" fmla="*/ 119 h 204"/>
                  <a:gd name="T52" fmla="*/ 210 w 213"/>
                  <a:gd name="T53" fmla="*/ 151 h 204"/>
                  <a:gd name="T54" fmla="*/ 213 w 213"/>
                  <a:gd name="T55" fmla="*/ 187 h 204"/>
                  <a:gd name="T56" fmla="*/ 207 w 213"/>
                  <a:gd name="T57" fmla="*/ 204 h 204"/>
                  <a:gd name="T58" fmla="*/ 191 w 213"/>
                  <a:gd name="T59" fmla="*/ 204 h 204"/>
                  <a:gd name="T60" fmla="*/ 159 w 213"/>
                  <a:gd name="T61" fmla="*/ 200 h 204"/>
                  <a:gd name="T62" fmla="*/ 117 w 213"/>
                  <a:gd name="T63" fmla="*/ 193 h 204"/>
                  <a:gd name="T64" fmla="*/ 85 w 213"/>
                  <a:gd name="T65" fmla="*/ 191 h 204"/>
                  <a:gd name="T66" fmla="*/ 46 w 213"/>
                  <a:gd name="T67" fmla="*/ 186 h 204"/>
                  <a:gd name="T68" fmla="*/ 19 w 213"/>
                  <a:gd name="T69" fmla="*/ 173 h 204"/>
                  <a:gd name="T70" fmla="*/ 0 w 213"/>
                  <a:gd name="T71" fmla="*/ 155 h 204"/>
                  <a:gd name="T72" fmla="*/ 8 w 213"/>
                  <a:gd name="T73" fmla="*/ 13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3" h="204">
                    <a:moveTo>
                      <a:pt x="8" y="138"/>
                    </a:moveTo>
                    <a:lnTo>
                      <a:pt x="43" y="140"/>
                    </a:lnTo>
                    <a:lnTo>
                      <a:pt x="74" y="148"/>
                    </a:lnTo>
                    <a:lnTo>
                      <a:pt x="111" y="155"/>
                    </a:lnTo>
                    <a:lnTo>
                      <a:pt x="156" y="167"/>
                    </a:lnTo>
                    <a:lnTo>
                      <a:pt x="171" y="167"/>
                    </a:lnTo>
                    <a:lnTo>
                      <a:pt x="178" y="163"/>
                    </a:lnTo>
                    <a:lnTo>
                      <a:pt x="174" y="151"/>
                    </a:lnTo>
                    <a:lnTo>
                      <a:pt x="156" y="117"/>
                    </a:lnTo>
                    <a:lnTo>
                      <a:pt x="129" y="81"/>
                    </a:lnTo>
                    <a:lnTo>
                      <a:pt x="106" y="64"/>
                    </a:lnTo>
                    <a:lnTo>
                      <a:pt x="92" y="62"/>
                    </a:lnTo>
                    <a:lnTo>
                      <a:pt x="76" y="64"/>
                    </a:lnTo>
                    <a:lnTo>
                      <a:pt x="54" y="54"/>
                    </a:lnTo>
                    <a:lnTo>
                      <a:pt x="35" y="38"/>
                    </a:lnTo>
                    <a:lnTo>
                      <a:pt x="28" y="29"/>
                    </a:lnTo>
                    <a:lnTo>
                      <a:pt x="33" y="18"/>
                    </a:lnTo>
                    <a:lnTo>
                      <a:pt x="46" y="13"/>
                    </a:lnTo>
                    <a:lnTo>
                      <a:pt x="76" y="0"/>
                    </a:lnTo>
                    <a:lnTo>
                      <a:pt x="97" y="0"/>
                    </a:lnTo>
                    <a:lnTo>
                      <a:pt x="109" y="10"/>
                    </a:lnTo>
                    <a:lnTo>
                      <a:pt x="123" y="36"/>
                    </a:lnTo>
                    <a:lnTo>
                      <a:pt x="127" y="57"/>
                    </a:lnTo>
                    <a:lnTo>
                      <a:pt x="153" y="73"/>
                    </a:lnTo>
                    <a:lnTo>
                      <a:pt x="174" y="95"/>
                    </a:lnTo>
                    <a:lnTo>
                      <a:pt x="195" y="119"/>
                    </a:lnTo>
                    <a:lnTo>
                      <a:pt x="210" y="151"/>
                    </a:lnTo>
                    <a:lnTo>
                      <a:pt x="213" y="187"/>
                    </a:lnTo>
                    <a:lnTo>
                      <a:pt x="207" y="204"/>
                    </a:lnTo>
                    <a:lnTo>
                      <a:pt x="191" y="204"/>
                    </a:lnTo>
                    <a:lnTo>
                      <a:pt x="159" y="200"/>
                    </a:lnTo>
                    <a:lnTo>
                      <a:pt x="117" y="193"/>
                    </a:lnTo>
                    <a:lnTo>
                      <a:pt x="85" y="191"/>
                    </a:lnTo>
                    <a:lnTo>
                      <a:pt x="46" y="186"/>
                    </a:lnTo>
                    <a:lnTo>
                      <a:pt x="19" y="173"/>
                    </a:lnTo>
                    <a:lnTo>
                      <a:pt x="0" y="155"/>
                    </a:lnTo>
                    <a:lnTo>
                      <a:pt x="8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3B8849D6-C673-2F2F-985C-50F405C19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1125" y="3362325"/>
                <a:ext cx="46038" cy="219075"/>
              </a:xfrm>
              <a:custGeom>
                <a:avLst/>
                <a:gdLst>
                  <a:gd name="T0" fmla="*/ 29 w 29"/>
                  <a:gd name="T1" fmla="*/ 0 h 138"/>
                  <a:gd name="T2" fmla="*/ 29 w 29"/>
                  <a:gd name="T3" fmla="*/ 120 h 138"/>
                  <a:gd name="T4" fmla="*/ 0 w 29"/>
                  <a:gd name="T5" fmla="*/ 138 h 138"/>
                  <a:gd name="T6" fmla="*/ 0 w 29"/>
                  <a:gd name="T7" fmla="*/ 7 h 138"/>
                  <a:gd name="T8" fmla="*/ 29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29" y="0"/>
                    </a:moveTo>
                    <a:lnTo>
                      <a:pt x="29" y="120"/>
                    </a:lnTo>
                    <a:lnTo>
                      <a:pt x="0" y="138"/>
                    </a:lnTo>
                    <a:lnTo>
                      <a:pt x="0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F9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6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EC0556E-7F30-D7CB-6ED5-C660D388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30F832-5C18-CCCD-3383-81970A62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9449DC-F56C-52E7-A45D-4C8F4A35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66253" cy="694944"/>
          </a:xfrm>
        </p:spPr>
        <p:txBody>
          <a:bodyPr/>
          <a:lstStyle/>
          <a:p>
            <a:r>
              <a:rPr lang="en-GB" dirty="0"/>
              <a:t>Spot price calculation – 1</a:t>
            </a:r>
          </a:p>
        </p:txBody>
      </p:sp>
      <p:pic>
        <p:nvPicPr>
          <p:cNvPr id="7" name="Billede 6" descr="Et billede, der indeholder symbol, Font/skrifttype, logo, design&#10;&#10;Automatisk genereret beskrivelse">
            <a:extLst>
              <a:ext uri="{FF2B5EF4-FFF2-40B4-BE49-F238E27FC236}">
                <a16:creationId xmlns:a16="http://schemas.microsoft.com/office/drawing/2014/main" id="{15BF8879-C90B-F0AD-A712-1721FB68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73" y="355475"/>
            <a:ext cx="1141476" cy="85984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71DD947-8522-B143-3F97-E8B274568109}"/>
              </a:ext>
            </a:extLst>
          </p:cNvPr>
          <p:cNvSpPr/>
          <p:nvPr/>
        </p:nvSpPr>
        <p:spPr bwMode="auto">
          <a:xfrm>
            <a:off x="51795" y="6619103"/>
            <a:ext cx="1324566" cy="2261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8E1B5A7-37C1-1089-A2AC-585E8635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" y="1175439"/>
            <a:ext cx="9625263" cy="5580595"/>
          </a:xfrm>
        </p:spPr>
        <p:txBody>
          <a:bodyPr/>
          <a:lstStyle/>
          <a:p>
            <a:r>
              <a:rPr lang="en-GB" sz="2000" dirty="0"/>
              <a:t>This appendix illustrates the calculation of the spot price for one hour of the next day</a:t>
            </a:r>
          </a:p>
          <a:p>
            <a:pPr lvl="1"/>
            <a:r>
              <a:rPr lang="en-GB" dirty="0"/>
              <a:t>Hence, for one of the hours of the next day, this illustrates the process carried out between 12 and 12:45pm.</a:t>
            </a:r>
          </a:p>
          <a:p>
            <a:r>
              <a:rPr lang="en-GB" sz="2000" dirty="0"/>
              <a:t>The following is a very simple example:</a:t>
            </a:r>
          </a:p>
          <a:p>
            <a:pPr lvl="1"/>
            <a:r>
              <a:rPr lang="en-GB" dirty="0"/>
              <a:t>Only one buyer.</a:t>
            </a:r>
          </a:p>
          <a:p>
            <a:pPr lvl="1"/>
            <a:r>
              <a:rPr lang="en-GB" dirty="0"/>
              <a:t>Only one seller.</a:t>
            </a:r>
          </a:p>
          <a:p>
            <a:pPr lvl="1"/>
            <a:r>
              <a:rPr lang="en-GB" dirty="0"/>
              <a:t>No block bids or other complicated bid forms.</a:t>
            </a:r>
          </a:p>
          <a:p>
            <a:pPr lvl="1"/>
            <a:r>
              <a:rPr lang="en-GB" dirty="0"/>
              <a:t>Only one bidding zone</a:t>
            </a:r>
          </a:p>
          <a:p>
            <a:pPr lvl="2"/>
            <a:r>
              <a:rPr lang="en-GB" dirty="0"/>
              <a:t>Consequently, no calculation of market coupling flows.</a:t>
            </a:r>
          </a:p>
          <a:p>
            <a:r>
              <a:rPr lang="en-GB" sz="2000" dirty="0"/>
              <a:t>The red curve indicates the buyer’s purchase bids.</a:t>
            </a:r>
          </a:p>
          <a:p>
            <a:r>
              <a:rPr lang="en-GB" sz="2000" dirty="0"/>
              <a:t>The green curve indicates the seller’s sales offers.</a:t>
            </a:r>
          </a:p>
          <a:p>
            <a:r>
              <a:rPr lang="en-GB" sz="2000" dirty="0"/>
              <a:t>Even in this simple example, there will 23 other calculations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en-GB" sz="2000" dirty="0"/>
              <a:t>	each similar to the calculation shown at the next slide</a:t>
            </a:r>
          </a:p>
          <a:p>
            <a:pPr lvl="1"/>
            <a:r>
              <a:rPr lang="en-GB" dirty="0"/>
              <a:t>One calculation for each hour of the next day.</a:t>
            </a:r>
          </a:p>
        </p:txBody>
      </p:sp>
    </p:spTree>
    <p:extLst>
      <p:ext uri="{BB962C8B-B14F-4D97-AF65-F5344CB8AC3E}">
        <p14:creationId xmlns:p14="http://schemas.microsoft.com/office/powerpoint/2010/main" val="24733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8D17DBC-EA07-D86F-6DCC-3141CC4F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36" y="0"/>
            <a:ext cx="7056361" cy="531025"/>
          </a:xfrm>
        </p:spPr>
        <p:txBody>
          <a:bodyPr/>
          <a:lstStyle/>
          <a:p>
            <a:r>
              <a:rPr lang="en-GB" sz="2800" dirty="0"/>
              <a:t>Spot price </a:t>
            </a:r>
            <a:r>
              <a:rPr lang="en-GB" sz="3200" dirty="0"/>
              <a:t>calculation – 2</a:t>
            </a:r>
            <a:endParaRPr lang="en-GB" sz="2400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091F0775-C973-9E7A-AA8F-9F0D9D579555}"/>
              </a:ext>
            </a:extLst>
          </p:cNvPr>
          <p:cNvGrpSpPr/>
          <p:nvPr/>
        </p:nvGrpSpPr>
        <p:grpSpPr>
          <a:xfrm>
            <a:off x="801175" y="1377381"/>
            <a:ext cx="8930965" cy="5244287"/>
            <a:chOff x="849300" y="1069381"/>
            <a:chExt cx="8930965" cy="5244287"/>
          </a:xfrm>
        </p:grpSpPr>
        <p:sp>
          <p:nvSpPr>
            <p:cNvPr id="141" name="Rectangle 124">
              <a:extLst>
                <a:ext uri="{FF2B5EF4-FFF2-40B4-BE49-F238E27FC236}">
                  <a16:creationId xmlns:a16="http://schemas.microsoft.com/office/drawing/2014/main" id="{66F73CE0-E332-F1AC-3E0A-795C4E5F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922" y="6005891"/>
              <a:ext cx="182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</a:t>
              </a:r>
            </a:p>
          </p:txBody>
        </p:sp>
        <p:sp>
          <p:nvSpPr>
            <p:cNvPr id="142" name="Rectangle 125">
              <a:extLst>
                <a:ext uri="{FF2B5EF4-FFF2-40B4-BE49-F238E27FC236}">
                  <a16:creationId xmlns:a16="http://schemas.microsoft.com/office/drawing/2014/main" id="{E0176A36-F272-04FD-7D84-3F75F9DB9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680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</a:t>
              </a:r>
            </a:p>
          </p:txBody>
        </p:sp>
        <p:sp>
          <p:nvSpPr>
            <p:cNvPr id="143" name="Rectangle 126">
              <a:extLst>
                <a:ext uri="{FF2B5EF4-FFF2-40B4-BE49-F238E27FC236}">
                  <a16:creationId xmlns:a16="http://schemas.microsoft.com/office/drawing/2014/main" id="{87BE5BA1-7B71-2382-2E5F-7D3D91036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344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40</a:t>
              </a:r>
            </a:p>
          </p:txBody>
        </p:sp>
        <p:sp>
          <p:nvSpPr>
            <p:cNvPr id="144" name="Rectangle 127">
              <a:extLst>
                <a:ext uri="{FF2B5EF4-FFF2-40B4-BE49-F238E27FC236}">
                  <a16:creationId xmlns:a16="http://schemas.microsoft.com/office/drawing/2014/main" id="{E610841A-5489-4E0B-E614-757F88973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719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60</a:t>
              </a:r>
            </a:p>
          </p:txBody>
        </p:sp>
        <p:sp>
          <p:nvSpPr>
            <p:cNvPr id="145" name="Rectangle 128">
              <a:extLst>
                <a:ext uri="{FF2B5EF4-FFF2-40B4-BE49-F238E27FC236}">
                  <a16:creationId xmlns:a16="http://schemas.microsoft.com/office/drawing/2014/main" id="{95AF1FE8-84C4-7930-C08C-72D79DB69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208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80</a:t>
              </a:r>
            </a:p>
          </p:txBody>
        </p:sp>
        <p:sp>
          <p:nvSpPr>
            <p:cNvPr id="146" name="Rectangle 129">
              <a:extLst>
                <a:ext uri="{FF2B5EF4-FFF2-40B4-BE49-F238E27FC236}">
                  <a16:creationId xmlns:a16="http://schemas.microsoft.com/office/drawing/2014/main" id="{A57B705B-8BE1-D2F5-518D-D3A939D5F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024" y="600589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100</a:t>
              </a:r>
            </a:p>
          </p:txBody>
        </p:sp>
        <p:sp>
          <p:nvSpPr>
            <p:cNvPr id="147" name="Rectangle 130">
              <a:extLst>
                <a:ext uri="{FF2B5EF4-FFF2-40B4-BE49-F238E27FC236}">
                  <a16:creationId xmlns:a16="http://schemas.microsoft.com/office/drawing/2014/main" id="{FC9B371A-A438-4760-DCF7-654C52CF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7227" y="600589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120</a:t>
              </a:r>
            </a:p>
          </p:txBody>
        </p:sp>
        <p:sp>
          <p:nvSpPr>
            <p:cNvPr id="148" name="Rectangle 131">
              <a:extLst>
                <a:ext uri="{FF2B5EF4-FFF2-40B4-BE49-F238E27FC236}">
                  <a16:creationId xmlns:a16="http://schemas.microsoft.com/office/drawing/2014/main" id="{06DDF08F-1F55-FEB3-208B-199B1683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5292" y="600589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140</a:t>
              </a:r>
            </a:p>
          </p:txBody>
        </p:sp>
        <p:cxnSp>
          <p:nvCxnSpPr>
            <p:cNvPr id="9" name="Lige pilforbindelse 8">
              <a:extLst>
                <a:ext uri="{FF2B5EF4-FFF2-40B4-BE49-F238E27FC236}">
                  <a16:creationId xmlns:a16="http://schemas.microsoft.com/office/drawing/2014/main" id="{865D0BE5-F7B0-DEDC-0A8A-256470DC4F2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16293" y="1069381"/>
              <a:ext cx="1025" cy="49556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D705F658-DFF3-970B-6BBE-A705D8A7D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13252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C65CB3A7-C765-40DF-CC6F-50CDC4461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6034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E9C63A4E-4D1D-5650-64B9-F7C7F7347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3494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2814E869-5157-48B3-A8D1-EA0883A36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097011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DA097E20-A407-20CC-B74D-38F1766B9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843011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34C6E9E6-0EDF-F1D5-6796-E7F3325F2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5985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805159AC-4689-0B94-DE29-0F87174D4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3445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88F927B3-69CA-8096-8F3C-1EEE173D0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0905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FF46FE0B-84EC-D4D7-C95C-5D1B5B64C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28381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63575E1E-4952-4F8A-B76B-364BD865D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25841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4A9DD319-EBE1-4A2E-600A-6ABC51AC1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2331711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16FF1D4E-CFFF-0DC5-F7C8-B9C072B69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689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6CC7551F-B2ED-3324-1C65-B0A7CC767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8746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22159671-D44C-BCD0-B70F-627CE236D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536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C9D11F16-9043-61D0-5292-8EC5C3BA6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0593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0BC23FA6-8A98-E47C-26D5-ED8EB2145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7650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80E43612-8A5F-B370-0D67-6095D0920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2440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2B8D1F40-B0F4-49E5-358B-F1ED2D1B5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9497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A0CD2211-7E7B-AC7B-A681-794CBB872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899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B6F90EB0-A6B0-325E-2C0F-45B5FDBC3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8558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695EB4C1-F94C-9E9D-9AA9-B5149923A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5870249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6EF63E76-3ED5-F6CD-4D63-738238BF9B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6293" y="5870249"/>
              <a:ext cx="792466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1" name="Rectangle 131">
              <a:extLst>
                <a:ext uri="{FF2B5EF4-FFF2-40B4-BE49-F238E27FC236}">
                  <a16:creationId xmlns:a16="http://schemas.microsoft.com/office/drawing/2014/main" id="{85D6C0AB-AD0B-5017-BE50-5EC980FDB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3722" y="5718439"/>
              <a:ext cx="7165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MWh</a:t>
              </a:r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6D4FD33E-9779-15F3-E914-6492F423C0E5}"/>
                </a:ext>
              </a:extLst>
            </p:cNvPr>
            <p:cNvGrpSpPr/>
            <p:nvPr/>
          </p:nvGrpSpPr>
          <p:grpSpPr>
            <a:xfrm>
              <a:off x="899462" y="5371773"/>
              <a:ext cx="223008" cy="381185"/>
              <a:chOff x="899462" y="5371773"/>
              <a:chExt cx="223008" cy="381185"/>
            </a:xfrm>
          </p:grpSpPr>
          <p:sp>
            <p:nvSpPr>
              <p:cNvPr id="203" name="Rektangel 223">
                <a:extLst>
                  <a:ext uri="{FF2B5EF4-FFF2-40B4-BE49-F238E27FC236}">
                    <a16:creationId xmlns:a16="http://schemas.microsoft.com/office/drawing/2014/main" id="{0B5E4267-31F5-EF9E-E787-FBCE0B7D4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953" y="5372537"/>
                <a:ext cx="95733" cy="3761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2" name="Kombinationstegning 237">
                <a:extLst>
                  <a:ext uri="{FF2B5EF4-FFF2-40B4-BE49-F238E27FC236}">
                    <a16:creationId xmlns:a16="http://schemas.microsoft.com/office/drawing/2014/main" id="{2CBBD1FC-583F-2DA6-31AD-B4954EE63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462" y="5371773"/>
                <a:ext cx="223008" cy="381185"/>
              </a:xfrm>
              <a:custGeom>
                <a:avLst/>
                <a:gdLst>
                  <a:gd name="T0" fmla="*/ 166687 w 316706"/>
                  <a:gd name="T1" fmla="*/ 0 h 335757"/>
                  <a:gd name="T2" fmla="*/ 316706 w 316706"/>
                  <a:gd name="T3" fmla="*/ 41002181 h 335757"/>
                  <a:gd name="T4" fmla="*/ 0 w 316706"/>
                  <a:gd name="T5" fmla="*/ 75929128 h 335757"/>
                  <a:gd name="T6" fmla="*/ 166687 w 316706"/>
                  <a:gd name="T7" fmla="*/ 107060726 h 335757"/>
                  <a:gd name="T8" fmla="*/ 166687 w 316706"/>
                  <a:gd name="T9" fmla="*/ 107060726 h 335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6706"/>
                  <a:gd name="T16" fmla="*/ 0 h 335757"/>
                  <a:gd name="T17" fmla="*/ 316706 w 316706"/>
                  <a:gd name="T18" fmla="*/ 335757 h 335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6706" h="335757">
                    <a:moveTo>
                      <a:pt x="166687" y="0"/>
                    </a:moveTo>
                    <a:lnTo>
                      <a:pt x="316706" y="128588"/>
                    </a:lnTo>
                    <a:lnTo>
                      <a:pt x="0" y="238125"/>
                    </a:lnTo>
                    <a:lnTo>
                      <a:pt x="166687" y="335757"/>
                    </a:lnTo>
                  </a:path>
                </a:pathLst>
              </a:cu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a-DK" dirty="0"/>
              </a:p>
            </p:txBody>
          </p:sp>
        </p:grpSp>
        <p:sp>
          <p:nvSpPr>
            <p:cNvPr id="207" name="Rektangel 223">
              <a:extLst>
                <a:ext uri="{FF2B5EF4-FFF2-40B4-BE49-F238E27FC236}">
                  <a16:creationId xmlns:a16="http://schemas.microsoft.com/office/drawing/2014/main" id="{1B4BA69A-3218-06BE-BBE2-1A59D7EB1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423" y="1381654"/>
              <a:ext cx="95733" cy="7848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08" name="Kombinationstegning 237">
              <a:extLst>
                <a:ext uri="{FF2B5EF4-FFF2-40B4-BE49-F238E27FC236}">
                  <a16:creationId xmlns:a16="http://schemas.microsoft.com/office/drawing/2014/main" id="{CD5376DF-33F9-4642-9EA8-86EE1E942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00" y="1380060"/>
              <a:ext cx="316732" cy="795239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09" name="Line 9">
              <a:extLst>
                <a:ext uri="{FF2B5EF4-FFF2-40B4-BE49-F238E27FC236}">
                  <a16:creationId xmlns:a16="http://schemas.microsoft.com/office/drawing/2014/main" id="{BE10B0E0-0C32-18D3-58F4-8DC6FEFAA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51098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10" name="Line 8">
              <a:extLst>
                <a:ext uri="{FF2B5EF4-FFF2-40B4-BE49-F238E27FC236}">
                  <a16:creationId xmlns:a16="http://schemas.microsoft.com/office/drawing/2014/main" id="{E94BF731-8C48-97DC-45E4-8F3569B1A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796" y="5344585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4AAFE778-F018-0CE3-F4A6-4ADC2CA85EFB}"/>
              </a:ext>
            </a:extLst>
          </p:cNvPr>
          <p:cNvGrpSpPr/>
          <p:nvPr/>
        </p:nvGrpSpPr>
        <p:grpSpPr>
          <a:xfrm>
            <a:off x="156635" y="819615"/>
            <a:ext cx="1350327" cy="5662024"/>
            <a:chOff x="204760" y="511615"/>
            <a:chExt cx="1350327" cy="5662024"/>
          </a:xfrm>
        </p:grpSpPr>
        <p:grpSp>
          <p:nvGrpSpPr>
            <p:cNvPr id="152" name="Gruppe 151">
              <a:extLst>
                <a:ext uri="{FF2B5EF4-FFF2-40B4-BE49-F238E27FC236}">
                  <a16:creationId xmlns:a16="http://schemas.microsoft.com/office/drawing/2014/main" id="{D160B2C3-1AC3-8438-3704-FCD9A6A2DEE6}"/>
                </a:ext>
              </a:extLst>
            </p:cNvPr>
            <p:cNvGrpSpPr/>
            <p:nvPr/>
          </p:nvGrpSpPr>
          <p:grpSpPr>
            <a:xfrm>
              <a:off x="204760" y="1022597"/>
              <a:ext cx="716543" cy="5151042"/>
              <a:chOff x="-16615" y="1022597"/>
              <a:chExt cx="716543" cy="5151042"/>
            </a:xfrm>
          </p:grpSpPr>
          <p:sp>
            <p:nvSpPr>
              <p:cNvPr id="112" name="Rectangle 105">
                <a:extLst>
                  <a:ext uri="{FF2B5EF4-FFF2-40B4-BE49-F238E27FC236}">
                    <a16:creationId xmlns:a16="http://schemas.microsoft.com/office/drawing/2014/main" id="{E9DCE9A2-3D14-91E3-ABDF-4E00626A2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5" y="5558086"/>
                <a:ext cx="716543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Min.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altLang="en-US" dirty="0">
                    <a:latin typeface="+mn-lt"/>
                  </a:rPr>
                  <a:t>price</a:t>
                </a:r>
                <a:endPara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116" name="Rectangle 109">
                <a:extLst>
                  <a:ext uri="{FF2B5EF4-FFF2-40B4-BE49-F238E27FC236}">
                    <a16:creationId xmlns:a16="http://schemas.microsoft.com/office/drawing/2014/main" id="{57A5C282-A369-1C5D-D01D-60CB013C8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186" y="4704027"/>
                <a:ext cx="1827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0</a:t>
                </a:r>
              </a:p>
            </p:txBody>
          </p:sp>
          <p:sp>
            <p:nvSpPr>
              <p:cNvPr id="118" name="Rectangle 111">
                <a:extLst>
                  <a:ext uri="{FF2B5EF4-FFF2-40B4-BE49-F238E27FC236}">
                    <a16:creationId xmlns:a16="http://schemas.microsoft.com/office/drawing/2014/main" id="{0187D4B4-F1CE-BAEA-1221-7462145FA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4197614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20</a:t>
                </a:r>
              </a:p>
            </p:txBody>
          </p:sp>
          <p:sp>
            <p:nvSpPr>
              <p:cNvPr id="120" name="Rectangle 113">
                <a:extLst>
                  <a:ext uri="{FF2B5EF4-FFF2-40B4-BE49-F238E27FC236}">
                    <a16:creationId xmlns:a16="http://schemas.microsoft.com/office/drawing/2014/main" id="{EEFD49CA-DEC5-0C54-342D-8C45BE7BD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3691202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40</a:t>
                </a:r>
              </a:p>
            </p:txBody>
          </p:sp>
          <p:sp>
            <p:nvSpPr>
              <p:cNvPr id="122" name="Rectangle 115">
                <a:extLst>
                  <a:ext uri="{FF2B5EF4-FFF2-40B4-BE49-F238E27FC236}">
                    <a16:creationId xmlns:a16="http://schemas.microsoft.com/office/drawing/2014/main" id="{5764AF20-386C-6185-B503-463E2D93C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3192727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60</a:t>
                </a:r>
              </a:p>
            </p:txBody>
          </p:sp>
          <p:sp>
            <p:nvSpPr>
              <p:cNvPr id="124" name="Rectangle 117">
                <a:extLst>
                  <a:ext uri="{FF2B5EF4-FFF2-40B4-BE49-F238E27FC236}">
                    <a16:creationId xmlns:a16="http://schemas.microsoft.com/office/drawing/2014/main" id="{FE1A5B99-B25C-5FD8-94EC-A7EABF53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2684727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80</a:t>
                </a:r>
              </a:p>
            </p:txBody>
          </p:sp>
          <p:sp>
            <p:nvSpPr>
              <p:cNvPr id="126" name="Rectangle 119">
                <a:extLst>
                  <a:ext uri="{FF2B5EF4-FFF2-40B4-BE49-F238E27FC236}">
                    <a16:creationId xmlns:a16="http://schemas.microsoft.com/office/drawing/2014/main" id="{007D008B-E0BE-7208-2CFB-304CD178E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701" y="2178314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100</a:t>
                </a:r>
              </a:p>
            </p:txBody>
          </p:sp>
          <p:sp>
            <p:nvSpPr>
              <p:cNvPr id="130" name="Rectangle 123">
                <a:extLst>
                  <a:ext uri="{FF2B5EF4-FFF2-40B4-BE49-F238E27FC236}">
                    <a16:creationId xmlns:a16="http://schemas.microsoft.com/office/drawing/2014/main" id="{097A46AD-0083-9AB5-73A3-1F3C09A0E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5" y="1022597"/>
                <a:ext cx="716543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Max.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altLang="en-US" dirty="0">
                    <a:latin typeface="+mn-lt"/>
                  </a:rPr>
                  <a:t>price</a:t>
                </a:r>
                <a:endPara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</p:grpSp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DC5F8ABC-3059-D425-951D-3C298850A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72" y="511615"/>
              <a:ext cx="1075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€/MWh</a:t>
              </a:r>
            </a:p>
          </p:txBody>
        </p:sp>
        <p:sp>
          <p:nvSpPr>
            <p:cNvPr id="211" name="Rectangle 107">
              <a:extLst>
                <a:ext uri="{FF2B5EF4-FFF2-40B4-BE49-F238E27FC236}">
                  <a16:creationId xmlns:a16="http://schemas.microsoft.com/office/drawing/2014/main" id="{6670AEC2-C728-81AD-018E-81A8520D4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87" y="5210439"/>
              <a:ext cx="4889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-20</a:t>
              </a:r>
            </a:p>
          </p:txBody>
        </p:sp>
      </p:grp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9C1F7B8-33C0-1615-EEAA-890C81D77034}"/>
              </a:ext>
            </a:extLst>
          </p:cNvPr>
          <p:cNvCxnSpPr>
            <a:cxnSpLocks/>
          </p:cNvCxnSpPr>
          <p:nvPr/>
        </p:nvCxnSpPr>
        <p:spPr bwMode="auto">
          <a:xfrm>
            <a:off x="3695202" y="2640505"/>
            <a:ext cx="1152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03B8595-AD94-56FC-7619-8F3393B86276}"/>
              </a:ext>
            </a:extLst>
          </p:cNvPr>
          <p:cNvCxnSpPr>
            <a:cxnSpLocks/>
          </p:cNvCxnSpPr>
          <p:nvPr/>
        </p:nvCxnSpPr>
        <p:spPr bwMode="auto">
          <a:xfrm>
            <a:off x="4794158" y="3400805"/>
            <a:ext cx="1137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041C26C6-5D36-722E-D357-722A2C52E1F5}"/>
              </a:ext>
            </a:extLst>
          </p:cNvPr>
          <p:cNvCxnSpPr>
            <a:cxnSpLocks/>
          </p:cNvCxnSpPr>
          <p:nvPr/>
        </p:nvCxnSpPr>
        <p:spPr bwMode="auto">
          <a:xfrm>
            <a:off x="969521" y="1635614"/>
            <a:ext cx="275108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kstfelt 45">
            <a:extLst>
              <a:ext uri="{FF2B5EF4-FFF2-40B4-BE49-F238E27FC236}">
                <a16:creationId xmlns:a16="http://schemas.microsoft.com/office/drawing/2014/main" id="{A450086B-ECAB-ADF9-3757-4AAF43E99FA6}"/>
              </a:ext>
            </a:extLst>
          </p:cNvPr>
          <p:cNvSpPr txBox="1"/>
          <p:nvPr/>
        </p:nvSpPr>
        <p:spPr>
          <a:xfrm>
            <a:off x="1382766" y="1022491"/>
            <a:ext cx="313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Buy 50 MWh at any price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(a </a:t>
            </a:r>
            <a:r>
              <a:rPr lang="en-GB" sz="1400" i="1" dirty="0">
                <a:solidFill>
                  <a:srgbClr val="FF0000"/>
                </a:solidFill>
              </a:rPr>
              <a:t>price-takin</a:t>
            </a:r>
            <a:r>
              <a:rPr lang="en-GB" sz="1400" dirty="0">
                <a:solidFill>
                  <a:srgbClr val="FF0000"/>
                </a:solidFill>
              </a:rPr>
              <a:t>g purchase bid)</a:t>
            </a: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50608CC0-61A7-3B2F-3786-329D3FCB6EB5}"/>
              </a:ext>
            </a:extLst>
          </p:cNvPr>
          <p:cNvSpPr txBox="1"/>
          <p:nvPr/>
        </p:nvSpPr>
        <p:spPr>
          <a:xfrm>
            <a:off x="4612669" y="1022491"/>
            <a:ext cx="371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In the calculation, this is inserted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as a purchase bid at the max. price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8167F4ED-FBE2-FB98-798A-40E0990FBAD9}"/>
              </a:ext>
            </a:extLst>
          </p:cNvPr>
          <p:cNvSpPr txBox="1"/>
          <p:nvPr/>
        </p:nvSpPr>
        <p:spPr>
          <a:xfrm>
            <a:off x="3696774" y="2059299"/>
            <a:ext cx="307488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Buy 20 MWh extra, if the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price is 100 €/MWh or lower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ECB77F04-6A3A-C8E7-850E-AD9A83A1742C}"/>
              </a:ext>
            </a:extLst>
          </p:cNvPr>
          <p:cNvSpPr txBox="1"/>
          <p:nvPr/>
        </p:nvSpPr>
        <p:spPr>
          <a:xfrm>
            <a:off x="4934300" y="2809149"/>
            <a:ext cx="2946639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Buy 20 MWh extra, if the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price is 70 €/MWh or lower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0300011-F9D2-4FDC-BB85-87FFAA0BB679}"/>
              </a:ext>
            </a:extLst>
          </p:cNvPr>
          <p:cNvCxnSpPr>
            <a:cxnSpLocks/>
          </p:cNvCxnSpPr>
          <p:nvPr/>
        </p:nvCxnSpPr>
        <p:spPr bwMode="auto">
          <a:xfrm>
            <a:off x="4821152" y="2638453"/>
            <a:ext cx="0" cy="756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kstfelt 49">
            <a:extLst>
              <a:ext uri="{FF2B5EF4-FFF2-40B4-BE49-F238E27FC236}">
                <a16:creationId xmlns:a16="http://schemas.microsoft.com/office/drawing/2014/main" id="{2AD99287-164E-D07D-2D36-908F70270F00}"/>
              </a:ext>
            </a:extLst>
          </p:cNvPr>
          <p:cNvSpPr txBox="1"/>
          <p:nvPr/>
        </p:nvSpPr>
        <p:spPr>
          <a:xfrm>
            <a:off x="5907000" y="3586701"/>
            <a:ext cx="294664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Buy 15 MWh extra, if the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price is 40 €/MWh or lower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25597110-724C-D738-4060-75BDDBB3D66F}"/>
              </a:ext>
            </a:extLst>
          </p:cNvPr>
          <p:cNvSpPr txBox="1"/>
          <p:nvPr/>
        </p:nvSpPr>
        <p:spPr>
          <a:xfrm>
            <a:off x="6803251" y="4128757"/>
            <a:ext cx="294664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Buy 15 MWh extra, if the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</a:rPr>
              <a:t>price is 20 €/MWh or lower</a:t>
            </a:r>
          </a:p>
        </p:txBody>
      </p: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B29EF394-6A76-9209-EB01-8488CC6D09F2}"/>
              </a:ext>
            </a:extLst>
          </p:cNvPr>
          <p:cNvCxnSpPr>
            <a:cxnSpLocks/>
          </p:cNvCxnSpPr>
          <p:nvPr/>
        </p:nvCxnSpPr>
        <p:spPr bwMode="auto">
          <a:xfrm>
            <a:off x="6711183" y="4659801"/>
            <a:ext cx="86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8694433-A32C-6469-C0B9-0FD574FBE531}"/>
              </a:ext>
            </a:extLst>
          </p:cNvPr>
          <p:cNvCxnSpPr>
            <a:cxnSpLocks/>
          </p:cNvCxnSpPr>
          <p:nvPr/>
        </p:nvCxnSpPr>
        <p:spPr bwMode="auto">
          <a:xfrm>
            <a:off x="5880007" y="4152953"/>
            <a:ext cx="885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67689314-891F-AA27-6214-15808BC7D736}"/>
              </a:ext>
            </a:extLst>
          </p:cNvPr>
          <p:cNvCxnSpPr>
            <a:cxnSpLocks/>
          </p:cNvCxnSpPr>
          <p:nvPr/>
        </p:nvCxnSpPr>
        <p:spPr bwMode="auto">
          <a:xfrm>
            <a:off x="6739764" y="4151011"/>
            <a:ext cx="0" cy="504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7D5B083-C2F3-EE42-5F1E-835431CBC27D}"/>
              </a:ext>
            </a:extLst>
          </p:cNvPr>
          <p:cNvCxnSpPr>
            <a:cxnSpLocks/>
          </p:cNvCxnSpPr>
          <p:nvPr/>
        </p:nvCxnSpPr>
        <p:spPr bwMode="auto">
          <a:xfrm>
            <a:off x="5907000" y="3395360"/>
            <a:ext cx="0" cy="756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52F8476-C483-5D6C-0346-0BAC160D502E}"/>
              </a:ext>
            </a:extLst>
          </p:cNvPr>
          <p:cNvGrpSpPr/>
          <p:nvPr/>
        </p:nvGrpSpPr>
        <p:grpSpPr>
          <a:xfrm>
            <a:off x="3559054" y="1607029"/>
            <a:ext cx="316732" cy="1058400"/>
            <a:chOff x="3559054" y="1607029"/>
            <a:chExt cx="316732" cy="1058400"/>
          </a:xfrm>
        </p:grpSpPr>
        <p:cxnSp>
          <p:nvCxnSpPr>
            <p:cNvPr id="7" name="Lige forbindelse 6">
              <a:extLst>
                <a:ext uri="{FF2B5EF4-FFF2-40B4-BE49-F238E27FC236}">
                  <a16:creationId xmlns:a16="http://schemas.microsoft.com/office/drawing/2014/main" id="{EB018956-21BF-9CDD-CF26-0DEDD42567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23786" y="1607029"/>
              <a:ext cx="0" cy="1058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ktangel 223">
              <a:extLst>
                <a:ext uri="{FF2B5EF4-FFF2-40B4-BE49-F238E27FC236}">
                  <a16:creationId xmlns:a16="http://schemas.microsoft.com/office/drawing/2014/main" id="{90D16E0D-EFA4-0B87-D169-EC2C31FB0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456" y="1689662"/>
              <a:ext cx="95733" cy="7848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63" name="Kombinationstegning 237">
              <a:extLst>
                <a:ext uri="{FF2B5EF4-FFF2-40B4-BE49-F238E27FC236}">
                  <a16:creationId xmlns:a16="http://schemas.microsoft.com/office/drawing/2014/main" id="{E0141555-416A-3659-10EB-8C33438E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054" y="1674327"/>
              <a:ext cx="316732" cy="820475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</p:grpSp>
      <p:sp>
        <p:nvSpPr>
          <p:cNvPr id="66" name="Tekstfelt 65">
            <a:extLst>
              <a:ext uri="{FF2B5EF4-FFF2-40B4-BE49-F238E27FC236}">
                <a16:creationId xmlns:a16="http://schemas.microsoft.com/office/drawing/2014/main" id="{FBAB4EC7-C15C-D8C3-335A-9F40E1064D29}"/>
              </a:ext>
            </a:extLst>
          </p:cNvPr>
          <p:cNvSpPr txBox="1"/>
          <p:nvPr/>
        </p:nvSpPr>
        <p:spPr>
          <a:xfrm>
            <a:off x="2221163" y="478865"/>
            <a:ext cx="471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 buyer’s purchase bids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7B45E9-B59F-5F80-B3AF-10F42C14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28" name="Pladsholder til slidenummer 27">
            <a:extLst>
              <a:ext uri="{FF2B5EF4-FFF2-40B4-BE49-F238E27FC236}">
                <a16:creationId xmlns:a16="http://schemas.microsoft.com/office/drawing/2014/main" id="{A113D4D9-4516-A96C-F6AE-83B5AE13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0822AFC8-AC00-9497-96B7-3658B5FEEEC5}"/>
              </a:ext>
            </a:extLst>
          </p:cNvPr>
          <p:cNvSpPr txBox="1"/>
          <p:nvPr/>
        </p:nvSpPr>
        <p:spPr>
          <a:xfrm>
            <a:off x="5359252" y="4986361"/>
            <a:ext cx="2215670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Max. purchase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volume 120 MWh</a:t>
            </a:r>
          </a:p>
        </p:txBody>
      </p: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D3A44752-8FC7-FBCC-60F9-D4AA6F7470DF}"/>
              </a:ext>
            </a:extLst>
          </p:cNvPr>
          <p:cNvGrpSpPr/>
          <p:nvPr/>
        </p:nvGrpSpPr>
        <p:grpSpPr>
          <a:xfrm>
            <a:off x="7455934" y="4633034"/>
            <a:ext cx="223008" cy="1545215"/>
            <a:chOff x="7455934" y="4633034"/>
            <a:chExt cx="223008" cy="1545215"/>
          </a:xfrm>
        </p:grpSpPr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F595FB17-CFF3-0AEE-6BB6-ED6C63DB97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74002" y="4633034"/>
              <a:ext cx="314" cy="15452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Rektangel 223">
              <a:extLst>
                <a:ext uri="{FF2B5EF4-FFF2-40B4-BE49-F238E27FC236}">
                  <a16:creationId xmlns:a16="http://schemas.microsoft.com/office/drawing/2014/main" id="{D2FFD4E5-A2B9-BFF5-E089-6FEE92F56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305" y="5666389"/>
              <a:ext cx="95733" cy="39052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61" name="Kombinationstegning 237">
              <a:extLst>
                <a:ext uri="{FF2B5EF4-FFF2-40B4-BE49-F238E27FC236}">
                  <a16:creationId xmlns:a16="http://schemas.microsoft.com/office/drawing/2014/main" id="{7C427CEC-29F7-7275-1741-4AFAA64DE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934" y="5645859"/>
              <a:ext cx="223008" cy="431090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11358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66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8D17DBC-EA07-D86F-6DCC-3141CC4F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36" y="0"/>
            <a:ext cx="7149301" cy="612022"/>
          </a:xfrm>
        </p:spPr>
        <p:txBody>
          <a:bodyPr/>
          <a:lstStyle/>
          <a:p>
            <a:r>
              <a:rPr lang="en-GB" sz="2800" dirty="0"/>
              <a:t>Spot price </a:t>
            </a:r>
            <a:r>
              <a:rPr lang="en-GB" sz="3200" dirty="0"/>
              <a:t>calculation – 3</a:t>
            </a:r>
            <a:endParaRPr lang="en-GB" sz="2400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091F0775-C973-9E7A-AA8F-9F0D9D579555}"/>
              </a:ext>
            </a:extLst>
          </p:cNvPr>
          <p:cNvGrpSpPr/>
          <p:nvPr/>
        </p:nvGrpSpPr>
        <p:grpSpPr>
          <a:xfrm>
            <a:off x="801175" y="1377381"/>
            <a:ext cx="8930965" cy="5244287"/>
            <a:chOff x="849300" y="1069381"/>
            <a:chExt cx="8930965" cy="5244287"/>
          </a:xfrm>
        </p:grpSpPr>
        <p:sp>
          <p:nvSpPr>
            <p:cNvPr id="141" name="Rectangle 124">
              <a:extLst>
                <a:ext uri="{FF2B5EF4-FFF2-40B4-BE49-F238E27FC236}">
                  <a16:creationId xmlns:a16="http://schemas.microsoft.com/office/drawing/2014/main" id="{66F73CE0-E332-F1AC-3E0A-795C4E5F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922" y="6005891"/>
              <a:ext cx="182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</a:t>
              </a:r>
            </a:p>
          </p:txBody>
        </p:sp>
        <p:sp>
          <p:nvSpPr>
            <p:cNvPr id="142" name="Rectangle 125">
              <a:extLst>
                <a:ext uri="{FF2B5EF4-FFF2-40B4-BE49-F238E27FC236}">
                  <a16:creationId xmlns:a16="http://schemas.microsoft.com/office/drawing/2014/main" id="{E0176A36-F272-04FD-7D84-3F75F9DB9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680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</a:t>
              </a:r>
            </a:p>
          </p:txBody>
        </p:sp>
        <p:sp>
          <p:nvSpPr>
            <p:cNvPr id="143" name="Rectangle 126">
              <a:extLst>
                <a:ext uri="{FF2B5EF4-FFF2-40B4-BE49-F238E27FC236}">
                  <a16:creationId xmlns:a16="http://schemas.microsoft.com/office/drawing/2014/main" id="{87BE5BA1-7B71-2382-2E5F-7D3D91036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344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40</a:t>
              </a:r>
            </a:p>
          </p:txBody>
        </p:sp>
        <p:sp>
          <p:nvSpPr>
            <p:cNvPr id="144" name="Rectangle 127">
              <a:extLst>
                <a:ext uri="{FF2B5EF4-FFF2-40B4-BE49-F238E27FC236}">
                  <a16:creationId xmlns:a16="http://schemas.microsoft.com/office/drawing/2014/main" id="{E610841A-5489-4E0B-E614-757F88973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719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60</a:t>
              </a:r>
            </a:p>
          </p:txBody>
        </p:sp>
        <p:sp>
          <p:nvSpPr>
            <p:cNvPr id="145" name="Rectangle 128">
              <a:extLst>
                <a:ext uri="{FF2B5EF4-FFF2-40B4-BE49-F238E27FC236}">
                  <a16:creationId xmlns:a16="http://schemas.microsoft.com/office/drawing/2014/main" id="{95AF1FE8-84C4-7930-C08C-72D79DB69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208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80</a:t>
              </a:r>
            </a:p>
          </p:txBody>
        </p:sp>
        <p:sp>
          <p:nvSpPr>
            <p:cNvPr id="146" name="Rectangle 129">
              <a:extLst>
                <a:ext uri="{FF2B5EF4-FFF2-40B4-BE49-F238E27FC236}">
                  <a16:creationId xmlns:a16="http://schemas.microsoft.com/office/drawing/2014/main" id="{A57B705B-8BE1-D2F5-518D-D3A939D5F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024" y="600589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100</a:t>
              </a:r>
            </a:p>
          </p:txBody>
        </p:sp>
        <p:sp>
          <p:nvSpPr>
            <p:cNvPr id="147" name="Rectangle 130">
              <a:extLst>
                <a:ext uri="{FF2B5EF4-FFF2-40B4-BE49-F238E27FC236}">
                  <a16:creationId xmlns:a16="http://schemas.microsoft.com/office/drawing/2014/main" id="{FC9B371A-A438-4760-DCF7-654C52CF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7227" y="600589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120</a:t>
              </a:r>
            </a:p>
          </p:txBody>
        </p:sp>
        <p:sp>
          <p:nvSpPr>
            <p:cNvPr id="148" name="Rectangle 131">
              <a:extLst>
                <a:ext uri="{FF2B5EF4-FFF2-40B4-BE49-F238E27FC236}">
                  <a16:creationId xmlns:a16="http://schemas.microsoft.com/office/drawing/2014/main" id="{06DDF08F-1F55-FEB3-208B-199B1683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5292" y="600589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140</a:t>
              </a:r>
            </a:p>
          </p:txBody>
        </p:sp>
        <p:cxnSp>
          <p:nvCxnSpPr>
            <p:cNvPr id="9" name="Lige pilforbindelse 8">
              <a:extLst>
                <a:ext uri="{FF2B5EF4-FFF2-40B4-BE49-F238E27FC236}">
                  <a16:creationId xmlns:a16="http://schemas.microsoft.com/office/drawing/2014/main" id="{865D0BE5-F7B0-DEDC-0A8A-256470DC4F2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16293" y="1069381"/>
              <a:ext cx="1025" cy="49556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D705F658-DFF3-970B-6BBE-A705D8A7D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13252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C65CB3A7-C765-40DF-CC6F-50CDC4461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6034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E9C63A4E-4D1D-5650-64B9-F7C7F7347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3494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2814E869-5157-48B3-A8D1-EA0883A36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097011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DA097E20-A407-20CC-B74D-38F1766B9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843011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34C6E9E6-0EDF-F1D5-6796-E7F3325F2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5985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805159AC-4689-0B94-DE29-0F87174D4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3445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88F927B3-69CA-8096-8F3C-1EEE173D0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0905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FF46FE0B-84EC-D4D7-C95C-5D1B5B64C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28381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63575E1E-4952-4F8A-B76B-364BD865D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25841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4A9DD319-EBE1-4A2E-600A-6ABC51AC1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2331711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16FF1D4E-CFFF-0DC5-F7C8-B9C072B69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689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6CC7551F-B2ED-3324-1C65-B0A7CC767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8746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22159671-D44C-BCD0-B70F-627CE236D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536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C9D11F16-9043-61D0-5292-8EC5C3BA6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0593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0BC23FA6-8A98-E47C-26D5-ED8EB2145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7650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80E43612-8A5F-B370-0D67-6095D0920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2440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2B8D1F40-B0F4-49E5-358B-F1ED2D1B5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9497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A0CD2211-7E7B-AC7B-A681-794CBB872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899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B6F90EB0-A6B0-325E-2C0F-45B5FDBC3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8558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695EB4C1-F94C-9E9D-9AA9-B5149923A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5870249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6EF63E76-3ED5-F6CD-4D63-738238BF9B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6293" y="5870249"/>
              <a:ext cx="792466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1" name="Rectangle 131">
              <a:extLst>
                <a:ext uri="{FF2B5EF4-FFF2-40B4-BE49-F238E27FC236}">
                  <a16:creationId xmlns:a16="http://schemas.microsoft.com/office/drawing/2014/main" id="{85D6C0AB-AD0B-5017-BE50-5EC980FDB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3722" y="5718439"/>
              <a:ext cx="7165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MWh</a:t>
              </a:r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6D4FD33E-9779-15F3-E914-6492F423C0E5}"/>
                </a:ext>
              </a:extLst>
            </p:cNvPr>
            <p:cNvGrpSpPr/>
            <p:nvPr/>
          </p:nvGrpSpPr>
          <p:grpSpPr>
            <a:xfrm>
              <a:off x="899462" y="5371773"/>
              <a:ext cx="223008" cy="381185"/>
              <a:chOff x="899462" y="5371773"/>
              <a:chExt cx="223008" cy="381185"/>
            </a:xfrm>
          </p:grpSpPr>
          <p:sp>
            <p:nvSpPr>
              <p:cNvPr id="203" name="Rektangel 223">
                <a:extLst>
                  <a:ext uri="{FF2B5EF4-FFF2-40B4-BE49-F238E27FC236}">
                    <a16:creationId xmlns:a16="http://schemas.microsoft.com/office/drawing/2014/main" id="{0B5E4267-31F5-EF9E-E787-FBCE0B7D4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953" y="5372537"/>
                <a:ext cx="95733" cy="3761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2" name="Kombinationstegning 237">
                <a:extLst>
                  <a:ext uri="{FF2B5EF4-FFF2-40B4-BE49-F238E27FC236}">
                    <a16:creationId xmlns:a16="http://schemas.microsoft.com/office/drawing/2014/main" id="{2CBBD1FC-583F-2DA6-31AD-B4954EE63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462" y="5371773"/>
                <a:ext cx="223008" cy="381185"/>
              </a:xfrm>
              <a:custGeom>
                <a:avLst/>
                <a:gdLst>
                  <a:gd name="T0" fmla="*/ 166687 w 316706"/>
                  <a:gd name="T1" fmla="*/ 0 h 335757"/>
                  <a:gd name="T2" fmla="*/ 316706 w 316706"/>
                  <a:gd name="T3" fmla="*/ 41002181 h 335757"/>
                  <a:gd name="T4" fmla="*/ 0 w 316706"/>
                  <a:gd name="T5" fmla="*/ 75929128 h 335757"/>
                  <a:gd name="T6" fmla="*/ 166687 w 316706"/>
                  <a:gd name="T7" fmla="*/ 107060726 h 335757"/>
                  <a:gd name="T8" fmla="*/ 166687 w 316706"/>
                  <a:gd name="T9" fmla="*/ 107060726 h 335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6706"/>
                  <a:gd name="T16" fmla="*/ 0 h 335757"/>
                  <a:gd name="T17" fmla="*/ 316706 w 316706"/>
                  <a:gd name="T18" fmla="*/ 335757 h 335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6706" h="335757">
                    <a:moveTo>
                      <a:pt x="166687" y="0"/>
                    </a:moveTo>
                    <a:lnTo>
                      <a:pt x="316706" y="128588"/>
                    </a:lnTo>
                    <a:lnTo>
                      <a:pt x="0" y="238125"/>
                    </a:lnTo>
                    <a:lnTo>
                      <a:pt x="166687" y="335757"/>
                    </a:lnTo>
                  </a:path>
                </a:pathLst>
              </a:cu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a-DK" dirty="0"/>
              </a:p>
            </p:txBody>
          </p:sp>
        </p:grpSp>
        <p:sp>
          <p:nvSpPr>
            <p:cNvPr id="207" name="Rektangel 223">
              <a:extLst>
                <a:ext uri="{FF2B5EF4-FFF2-40B4-BE49-F238E27FC236}">
                  <a16:creationId xmlns:a16="http://schemas.microsoft.com/office/drawing/2014/main" id="{1B4BA69A-3218-06BE-BBE2-1A59D7EB1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423" y="1381654"/>
              <a:ext cx="95733" cy="7848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08" name="Kombinationstegning 237">
              <a:extLst>
                <a:ext uri="{FF2B5EF4-FFF2-40B4-BE49-F238E27FC236}">
                  <a16:creationId xmlns:a16="http://schemas.microsoft.com/office/drawing/2014/main" id="{CD5376DF-33F9-4642-9EA8-86EE1E942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00" y="1380060"/>
              <a:ext cx="316732" cy="795239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09" name="Line 9">
              <a:extLst>
                <a:ext uri="{FF2B5EF4-FFF2-40B4-BE49-F238E27FC236}">
                  <a16:creationId xmlns:a16="http://schemas.microsoft.com/office/drawing/2014/main" id="{BE10B0E0-0C32-18D3-58F4-8DC6FEFAA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51098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10" name="Line 8">
              <a:extLst>
                <a:ext uri="{FF2B5EF4-FFF2-40B4-BE49-F238E27FC236}">
                  <a16:creationId xmlns:a16="http://schemas.microsoft.com/office/drawing/2014/main" id="{E94BF731-8C48-97DC-45E4-8F3569B1A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796" y="5344585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4AAFE778-F018-0CE3-F4A6-4ADC2CA85EFB}"/>
              </a:ext>
            </a:extLst>
          </p:cNvPr>
          <p:cNvGrpSpPr/>
          <p:nvPr/>
        </p:nvGrpSpPr>
        <p:grpSpPr>
          <a:xfrm>
            <a:off x="156635" y="819615"/>
            <a:ext cx="1350327" cy="5662024"/>
            <a:chOff x="204760" y="511615"/>
            <a:chExt cx="1350327" cy="5662024"/>
          </a:xfrm>
        </p:grpSpPr>
        <p:grpSp>
          <p:nvGrpSpPr>
            <p:cNvPr id="152" name="Gruppe 151">
              <a:extLst>
                <a:ext uri="{FF2B5EF4-FFF2-40B4-BE49-F238E27FC236}">
                  <a16:creationId xmlns:a16="http://schemas.microsoft.com/office/drawing/2014/main" id="{D160B2C3-1AC3-8438-3704-FCD9A6A2DEE6}"/>
                </a:ext>
              </a:extLst>
            </p:cNvPr>
            <p:cNvGrpSpPr/>
            <p:nvPr/>
          </p:nvGrpSpPr>
          <p:grpSpPr>
            <a:xfrm>
              <a:off x="204760" y="1022597"/>
              <a:ext cx="716543" cy="5151042"/>
              <a:chOff x="-16615" y="1022597"/>
              <a:chExt cx="716543" cy="5151042"/>
            </a:xfrm>
          </p:grpSpPr>
          <p:sp>
            <p:nvSpPr>
              <p:cNvPr id="112" name="Rectangle 105">
                <a:extLst>
                  <a:ext uri="{FF2B5EF4-FFF2-40B4-BE49-F238E27FC236}">
                    <a16:creationId xmlns:a16="http://schemas.microsoft.com/office/drawing/2014/main" id="{E9DCE9A2-3D14-91E3-ABDF-4E00626A2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5" y="5558086"/>
                <a:ext cx="716543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Min.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altLang="en-US" dirty="0">
                    <a:latin typeface="+mn-lt"/>
                  </a:rPr>
                  <a:t>price</a:t>
                </a:r>
                <a:endPara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116" name="Rectangle 109">
                <a:extLst>
                  <a:ext uri="{FF2B5EF4-FFF2-40B4-BE49-F238E27FC236}">
                    <a16:creationId xmlns:a16="http://schemas.microsoft.com/office/drawing/2014/main" id="{57A5C282-A369-1C5D-D01D-60CB013C8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186" y="4704027"/>
                <a:ext cx="1827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0</a:t>
                </a:r>
              </a:p>
            </p:txBody>
          </p:sp>
          <p:sp>
            <p:nvSpPr>
              <p:cNvPr id="118" name="Rectangle 111">
                <a:extLst>
                  <a:ext uri="{FF2B5EF4-FFF2-40B4-BE49-F238E27FC236}">
                    <a16:creationId xmlns:a16="http://schemas.microsoft.com/office/drawing/2014/main" id="{0187D4B4-F1CE-BAEA-1221-7462145FA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4197614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20</a:t>
                </a:r>
              </a:p>
            </p:txBody>
          </p:sp>
          <p:sp>
            <p:nvSpPr>
              <p:cNvPr id="120" name="Rectangle 113">
                <a:extLst>
                  <a:ext uri="{FF2B5EF4-FFF2-40B4-BE49-F238E27FC236}">
                    <a16:creationId xmlns:a16="http://schemas.microsoft.com/office/drawing/2014/main" id="{EEFD49CA-DEC5-0C54-342D-8C45BE7BD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3691202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40</a:t>
                </a:r>
              </a:p>
            </p:txBody>
          </p:sp>
          <p:sp>
            <p:nvSpPr>
              <p:cNvPr id="122" name="Rectangle 115">
                <a:extLst>
                  <a:ext uri="{FF2B5EF4-FFF2-40B4-BE49-F238E27FC236}">
                    <a16:creationId xmlns:a16="http://schemas.microsoft.com/office/drawing/2014/main" id="{5764AF20-386C-6185-B503-463E2D93C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3192727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60</a:t>
                </a:r>
              </a:p>
            </p:txBody>
          </p:sp>
          <p:sp>
            <p:nvSpPr>
              <p:cNvPr id="124" name="Rectangle 117">
                <a:extLst>
                  <a:ext uri="{FF2B5EF4-FFF2-40B4-BE49-F238E27FC236}">
                    <a16:creationId xmlns:a16="http://schemas.microsoft.com/office/drawing/2014/main" id="{FE1A5B99-B25C-5FD8-94EC-A7EABF53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2684727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80</a:t>
                </a:r>
              </a:p>
            </p:txBody>
          </p:sp>
          <p:sp>
            <p:nvSpPr>
              <p:cNvPr id="126" name="Rectangle 119">
                <a:extLst>
                  <a:ext uri="{FF2B5EF4-FFF2-40B4-BE49-F238E27FC236}">
                    <a16:creationId xmlns:a16="http://schemas.microsoft.com/office/drawing/2014/main" id="{007D008B-E0BE-7208-2CFB-304CD178E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701" y="2178314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100</a:t>
                </a:r>
              </a:p>
            </p:txBody>
          </p:sp>
          <p:sp>
            <p:nvSpPr>
              <p:cNvPr id="130" name="Rectangle 123">
                <a:extLst>
                  <a:ext uri="{FF2B5EF4-FFF2-40B4-BE49-F238E27FC236}">
                    <a16:creationId xmlns:a16="http://schemas.microsoft.com/office/drawing/2014/main" id="{097A46AD-0083-9AB5-73A3-1F3C09A0E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5" y="1022597"/>
                <a:ext cx="716543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Max.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altLang="en-US" dirty="0">
                    <a:latin typeface="+mn-lt"/>
                  </a:rPr>
                  <a:t>price</a:t>
                </a:r>
                <a:endPara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</p:grpSp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DC5F8ABC-3059-D425-951D-3C298850A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72" y="511615"/>
              <a:ext cx="1075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€/MWh</a:t>
              </a:r>
            </a:p>
          </p:txBody>
        </p:sp>
        <p:sp>
          <p:nvSpPr>
            <p:cNvPr id="211" name="Rectangle 107">
              <a:extLst>
                <a:ext uri="{FF2B5EF4-FFF2-40B4-BE49-F238E27FC236}">
                  <a16:creationId xmlns:a16="http://schemas.microsoft.com/office/drawing/2014/main" id="{6670AEC2-C728-81AD-018E-81A8520D4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87" y="5210439"/>
              <a:ext cx="4889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-20</a:t>
              </a:r>
            </a:p>
          </p:txBody>
        </p:sp>
      </p:grp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9C1F7B8-33C0-1615-EEAA-890C81D77034}"/>
              </a:ext>
            </a:extLst>
          </p:cNvPr>
          <p:cNvCxnSpPr>
            <a:cxnSpLocks/>
          </p:cNvCxnSpPr>
          <p:nvPr/>
        </p:nvCxnSpPr>
        <p:spPr bwMode="auto">
          <a:xfrm>
            <a:off x="3695202" y="2640505"/>
            <a:ext cx="1152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03B8595-AD94-56FC-7619-8F3393B86276}"/>
              </a:ext>
            </a:extLst>
          </p:cNvPr>
          <p:cNvCxnSpPr>
            <a:cxnSpLocks/>
          </p:cNvCxnSpPr>
          <p:nvPr/>
        </p:nvCxnSpPr>
        <p:spPr bwMode="auto">
          <a:xfrm>
            <a:off x="4794158" y="3400805"/>
            <a:ext cx="1137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041C26C6-5D36-722E-D357-722A2C52E1F5}"/>
              </a:ext>
            </a:extLst>
          </p:cNvPr>
          <p:cNvCxnSpPr>
            <a:cxnSpLocks/>
          </p:cNvCxnSpPr>
          <p:nvPr/>
        </p:nvCxnSpPr>
        <p:spPr bwMode="auto">
          <a:xfrm>
            <a:off x="969521" y="1635614"/>
            <a:ext cx="275108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0300011-F9D2-4FDC-BB85-87FFAA0BB679}"/>
              </a:ext>
            </a:extLst>
          </p:cNvPr>
          <p:cNvCxnSpPr>
            <a:cxnSpLocks/>
          </p:cNvCxnSpPr>
          <p:nvPr/>
        </p:nvCxnSpPr>
        <p:spPr bwMode="auto">
          <a:xfrm>
            <a:off x="4821152" y="2638453"/>
            <a:ext cx="0" cy="756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B29EF394-6A76-9209-EB01-8488CC6D09F2}"/>
              </a:ext>
            </a:extLst>
          </p:cNvPr>
          <p:cNvCxnSpPr>
            <a:cxnSpLocks/>
          </p:cNvCxnSpPr>
          <p:nvPr/>
        </p:nvCxnSpPr>
        <p:spPr bwMode="auto">
          <a:xfrm>
            <a:off x="6711183" y="4659801"/>
            <a:ext cx="86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7D5B083-C2F3-EE42-5F1E-835431CBC27D}"/>
              </a:ext>
            </a:extLst>
          </p:cNvPr>
          <p:cNvCxnSpPr>
            <a:cxnSpLocks/>
          </p:cNvCxnSpPr>
          <p:nvPr/>
        </p:nvCxnSpPr>
        <p:spPr bwMode="auto">
          <a:xfrm>
            <a:off x="5907000" y="3395360"/>
            <a:ext cx="0" cy="756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52F8476-C483-5D6C-0346-0BAC160D502E}"/>
              </a:ext>
            </a:extLst>
          </p:cNvPr>
          <p:cNvGrpSpPr/>
          <p:nvPr/>
        </p:nvGrpSpPr>
        <p:grpSpPr>
          <a:xfrm>
            <a:off x="3559054" y="1607029"/>
            <a:ext cx="316732" cy="1058400"/>
            <a:chOff x="3559054" y="1607029"/>
            <a:chExt cx="316732" cy="1058400"/>
          </a:xfrm>
        </p:grpSpPr>
        <p:cxnSp>
          <p:nvCxnSpPr>
            <p:cNvPr id="7" name="Lige forbindelse 6">
              <a:extLst>
                <a:ext uri="{FF2B5EF4-FFF2-40B4-BE49-F238E27FC236}">
                  <a16:creationId xmlns:a16="http://schemas.microsoft.com/office/drawing/2014/main" id="{EB018956-21BF-9CDD-CF26-0DEDD42567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23786" y="1607029"/>
              <a:ext cx="0" cy="1058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ktangel 223">
              <a:extLst>
                <a:ext uri="{FF2B5EF4-FFF2-40B4-BE49-F238E27FC236}">
                  <a16:creationId xmlns:a16="http://schemas.microsoft.com/office/drawing/2014/main" id="{90D16E0D-EFA4-0B87-D169-EC2C31FB0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456" y="1689662"/>
              <a:ext cx="95733" cy="7848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63" name="Kombinationstegning 237">
              <a:extLst>
                <a:ext uri="{FF2B5EF4-FFF2-40B4-BE49-F238E27FC236}">
                  <a16:creationId xmlns:a16="http://schemas.microsoft.com/office/drawing/2014/main" id="{E0141555-416A-3659-10EB-8C33438E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054" y="1674327"/>
              <a:ext cx="316732" cy="820475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</p:grp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15433B79-F644-C372-38F5-15408F5CEBB3}"/>
              </a:ext>
            </a:extLst>
          </p:cNvPr>
          <p:cNvCxnSpPr>
            <a:cxnSpLocks/>
          </p:cNvCxnSpPr>
          <p:nvPr/>
        </p:nvCxnSpPr>
        <p:spPr bwMode="auto">
          <a:xfrm>
            <a:off x="970718" y="6179038"/>
            <a:ext cx="2224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kstfelt 28">
            <a:extLst>
              <a:ext uri="{FF2B5EF4-FFF2-40B4-BE49-F238E27FC236}">
                <a16:creationId xmlns:a16="http://schemas.microsoft.com/office/drawing/2014/main" id="{7E167099-8931-C6A0-766C-B55F193833F2}"/>
              </a:ext>
            </a:extLst>
          </p:cNvPr>
          <p:cNvSpPr txBox="1"/>
          <p:nvPr/>
        </p:nvSpPr>
        <p:spPr>
          <a:xfrm>
            <a:off x="3918196" y="5560752"/>
            <a:ext cx="3650358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</a:rPr>
              <a:t>In the calculation, this is inserted</a:t>
            </a:r>
          </a:p>
          <a:p>
            <a:pPr algn="ctr"/>
            <a:r>
              <a:rPr lang="en-GB" sz="1400" dirty="0">
                <a:solidFill>
                  <a:srgbClr val="008000"/>
                </a:solidFill>
              </a:rPr>
              <a:t>as a sales offer at the min. price</a:t>
            </a:r>
          </a:p>
        </p:txBody>
      </p: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D3A44752-8FC7-FBCC-60F9-D4AA6F7470DF}"/>
              </a:ext>
            </a:extLst>
          </p:cNvPr>
          <p:cNvGrpSpPr/>
          <p:nvPr/>
        </p:nvGrpSpPr>
        <p:grpSpPr>
          <a:xfrm>
            <a:off x="7455934" y="4633034"/>
            <a:ext cx="223008" cy="1545215"/>
            <a:chOff x="7455934" y="4633034"/>
            <a:chExt cx="223008" cy="1545215"/>
          </a:xfrm>
        </p:grpSpPr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F595FB17-CFF3-0AEE-6BB6-ED6C63DB97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74002" y="4633034"/>
              <a:ext cx="314" cy="15452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Rektangel 223">
              <a:extLst>
                <a:ext uri="{FF2B5EF4-FFF2-40B4-BE49-F238E27FC236}">
                  <a16:creationId xmlns:a16="http://schemas.microsoft.com/office/drawing/2014/main" id="{D2FFD4E5-A2B9-BFF5-E089-6FEE92F56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305" y="5666389"/>
              <a:ext cx="95733" cy="39052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61" name="Kombinationstegning 237">
              <a:extLst>
                <a:ext uri="{FF2B5EF4-FFF2-40B4-BE49-F238E27FC236}">
                  <a16:creationId xmlns:a16="http://schemas.microsoft.com/office/drawing/2014/main" id="{7C427CEC-29F7-7275-1741-4AFAA64DE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934" y="5645859"/>
              <a:ext cx="223008" cy="431090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</p:grpSp>
      <p:sp>
        <p:nvSpPr>
          <p:cNvPr id="41" name="Tekstfelt 40">
            <a:extLst>
              <a:ext uri="{FF2B5EF4-FFF2-40B4-BE49-F238E27FC236}">
                <a16:creationId xmlns:a16="http://schemas.microsoft.com/office/drawing/2014/main" id="{4DED9FBD-B401-F70E-C8E5-2DE73FC42DE1}"/>
              </a:ext>
            </a:extLst>
          </p:cNvPr>
          <p:cNvSpPr txBox="1"/>
          <p:nvPr/>
        </p:nvSpPr>
        <p:spPr>
          <a:xfrm>
            <a:off x="1515049" y="3587417"/>
            <a:ext cx="302839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</a:rPr>
              <a:t>Sell 40 MWh extra, if the</a:t>
            </a:r>
          </a:p>
          <a:p>
            <a:pPr algn="ctr"/>
            <a:r>
              <a:rPr lang="en-GB" sz="1400" dirty="0">
                <a:solidFill>
                  <a:srgbClr val="008000"/>
                </a:solidFill>
              </a:rPr>
              <a:t>price is 40 €/MWh or higher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5C39CFBB-B655-95D4-E757-328260D35871}"/>
              </a:ext>
            </a:extLst>
          </p:cNvPr>
          <p:cNvCxnSpPr>
            <a:cxnSpLocks/>
          </p:cNvCxnSpPr>
          <p:nvPr/>
        </p:nvCxnSpPr>
        <p:spPr bwMode="auto">
          <a:xfrm>
            <a:off x="3170333" y="4154341"/>
            <a:ext cx="0" cy="2016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kstfelt 44">
            <a:extLst>
              <a:ext uri="{FF2B5EF4-FFF2-40B4-BE49-F238E27FC236}">
                <a16:creationId xmlns:a16="http://schemas.microsoft.com/office/drawing/2014/main" id="{EBE10FEC-1D7C-5133-CAFA-E46304CA5612}"/>
              </a:ext>
            </a:extLst>
          </p:cNvPr>
          <p:cNvSpPr txBox="1"/>
          <p:nvPr/>
        </p:nvSpPr>
        <p:spPr>
          <a:xfrm>
            <a:off x="6689429" y="3674198"/>
            <a:ext cx="302839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</a:rPr>
              <a:t>Sell 35 MWh extra, if the</a:t>
            </a:r>
          </a:p>
          <a:p>
            <a:pPr algn="ctr"/>
            <a:r>
              <a:rPr lang="en-GB" sz="1400" dirty="0">
                <a:solidFill>
                  <a:srgbClr val="008000"/>
                </a:solidFill>
              </a:rPr>
              <a:t>price is 60 €/MWh or higher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1A54DA3F-0B50-1BD8-32C3-0D15C18AECDB}"/>
              </a:ext>
            </a:extLst>
          </p:cNvPr>
          <p:cNvCxnSpPr>
            <a:cxnSpLocks/>
          </p:cNvCxnSpPr>
          <p:nvPr/>
        </p:nvCxnSpPr>
        <p:spPr bwMode="auto">
          <a:xfrm>
            <a:off x="5366551" y="3655836"/>
            <a:ext cx="0" cy="52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B46E0681-EC7D-F9DB-1D33-AFC7C44AE013}"/>
              </a:ext>
            </a:extLst>
          </p:cNvPr>
          <p:cNvCxnSpPr>
            <a:cxnSpLocks/>
          </p:cNvCxnSpPr>
          <p:nvPr/>
        </p:nvCxnSpPr>
        <p:spPr bwMode="auto">
          <a:xfrm>
            <a:off x="7256565" y="2640169"/>
            <a:ext cx="565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kstfelt 27">
            <a:extLst>
              <a:ext uri="{FF2B5EF4-FFF2-40B4-BE49-F238E27FC236}">
                <a16:creationId xmlns:a16="http://schemas.microsoft.com/office/drawing/2014/main" id="{529AC03A-11C8-09DA-6428-2DBC3B35F41F}"/>
              </a:ext>
            </a:extLst>
          </p:cNvPr>
          <p:cNvSpPr txBox="1"/>
          <p:nvPr/>
        </p:nvSpPr>
        <p:spPr>
          <a:xfrm>
            <a:off x="1096183" y="5560752"/>
            <a:ext cx="290015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</a:rPr>
              <a:t>Sell 40 MWh at any price</a:t>
            </a:r>
          </a:p>
          <a:p>
            <a:pPr algn="ctr"/>
            <a:r>
              <a:rPr lang="en-GB" sz="1400" dirty="0">
                <a:solidFill>
                  <a:srgbClr val="008000"/>
                </a:solidFill>
              </a:rPr>
              <a:t>(a </a:t>
            </a:r>
            <a:r>
              <a:rPr lang="en-GB" sz="1400" i="1" dirty="0">
                <a:solidFill>
                  <a:srgbClr val="008000"/>
                </a:solidFill>
              </a:rPr>
              <a:t>price-takin</a:t>
            </a:r>
            <a:r>
              <a:rPr lang="en-GB" sz="1400" dirty="0">
                <a:solidFill>
                  <a:srgbClr val="008000"/>
                </a:solidFill>
              </a:rPr>
              <a:t>g sales offer)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7D68A3F3-49FC-E59E-F6C4-6CD6AFA841F1}"/>
              </a:ext>
            </a:extLst>
          </p:cNvPr>
          <p:cNvCxnSpPr>
            <a:cxnSpLocks/>
          </p:cNvCxnSpPr>
          <p:nvPr/>
        </p:nvCxnSpPr>
        <p:spPr bwMode="auto">
          <a:xfrm>
            <a:off x="3141751" y="4151011"/>
            <a:ext cx="2224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8694433-A32C-6469-C0B9-0FD574FBE531}"/>
              </a:ext>
            </a:extLst>
          </p:cNvPr>
          <p:cNvCxnSpPr>
            <a:cxnSpLocks/>
          </p:cNvCxnSpPr>
          <p:nvPr/>
        </p:nvCxnSpPr>
        <p:spPr bwMode="auto">
          <a:xfrm>
            <a:off x="5880007" y="4152953"/>
            <a:ext cx="885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67689314-891F-AA27-6214-15808BC7D736}"/>
              </a:ext>
            </a:extLst>
          </p:cNvPr>
          <p:cNvCxnSpPr>
            <a:cxnSpLocks/>
          </p:cNvCxnSpPr>
          <p:nvPr/>
        </p:nvCxnSpPr>
        <p:spPr bwMode="auto">
          <a:xfrm>
            <a:off x="6739764" y="4151011"/>
            <a:ext cx="0" cy="504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D65B0168-7632-0A09-9100-C3D6AB445ED6}"/>
              </a:ext>
            </a:extLst>
          </p:cNvPr>
          <p:cNvCxnSpPr>
            <a:cxnSpLocks/>
          </p:cNvCxnSpPr>
          <p:nvPr/>
        </p:nvCxnSpPr>
        <p:spPr bwMode="auto">
          <a:xfrm>
            <a:off x="5337279" y="3654118"/>
            <a:ext cx="19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Lige forbindelse 55">
            <a:extLst>
              <a:ext uri="{FF2B5EF4-FFF2-40B4-BE49-F238E27FC236}">
                <a16:creationId xmlns:a16="http://schemas.microsoft.com/office/drawing/2014/main" id="{5F3A25C4-754E-315D-AE44-3DE5976B1537}"/>
              </a:ext>
            </a:extLst>
          </p:cNvPr>
          <p:cNvCxnSpPr>
            <a:cxnSpLocks/>
          </p:cNvCxnSpPr>
          <p:nvPr/>
        </p:nvCxnSpPr>
        <p:spPr bwMode="auto">
          <a:xfrm>
            <a:off x="7288285" y="2635980"/>
            <a:ext cx="0" cy="1044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kstfelt 54">
            <a:extLst>
              <a:ext uri="{FF2B5EF4-FFF2-40B4-BE49-F238E27FC236}">
                <a16:creationId xmlns:a16="http://schemas.microsoft.com/office/drawing/2014/main" id="{C7D86898-AF61-B158-1029-60E2DF74D477}"/>
              </a:ext>
            </a:extLst>
          </p:cNvPr>
          <p:cNvSpPr txBox="1"/>
          <p:nvPr/>
        </p:nvSpPr>
        <p:spPr>
          <a:xfrm>
            <a:off x="6705564" y="2704994"/>
            <a:ext cx="315663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</a:rPr>
              <a:t>Sell 10 MWh extra, if the</a:t>
            </a:r>
          </a:p>
          <a:p>
            <a:pPr algn="ctr"/>
            <a:r>
              <a:rPr lang="en-GB" sz="1400" dirty="0">
                <a:solidFill>
                  <a:srgbClr val="008000"/>
                </a:solidFill>
              </a:rPr>
              <a:t>price is 100 €/MWh or higher</a:t>
            </a: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90BAC282-2FE0-F900-D658-06E5C95FD409}"/>
              </a:ext>
            </a:extLst>
          </p:cNvPr>
          <p:cNvSpPr txBox="1"/>
          <p:nvPr/>
        </p:nvSpPr>
        <p:spPr>
          <a:xfrm>
            <a:off x="2419107" y="551511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8000"/>
                </a:solidFill>
              </a:rPr>
              <a:t>The seller’s sales offers</a:t>
            </a:r>
          </a:p>
        </p:txBody>
      </p:sp>
      <p:sp>
        <p:nvSpPr>
          <p:cNvPr id="46" name="Pladsholder til dato 45">
            <a:extLst>
              <a:ext uri="{FF2B5EF4-FFF2-40B4-BE49-F238E27FC236}">
                <a16:creationId xmlns:a16="http://schemas.microsoft.com/office/drawing/2014/main" id="{190704AC-201C-3147-8612-BE8AA1DE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47" name="Pladsholder til slidenummer 46">
            <a:extLst>
              <a:ext uri="{FF2B5EF4-FFF2-40B4-BE49-F238E27FC236}">
                <a16:creationId xmlns:a16="http://schemas.microsoft.com/office/drawing/2014/main" id="{823675A1-242C-0243-9F15-B06E1EAD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51D8256B-7239-DF56-95C8-02FF20E6FDAC}"/>
              </a:ext>
            </a:extLst>
          </p:cNvPr>
          <p:cNvSpPr txBox="1"/>
          <p:nvPr/>
        </p:nvSpPr>
        <p:spPr>
          <a:xfrm>
            <a:off x="5468115" y="1868201"/>
            <a:ext cx="217719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008000"/>
                </a:solidFill>
              </a:rPr>
              <a:t>Max. sales</a:t>
            </a:r>
          </a:p>
          <a:p>
            <a:pPr algn="ctr"/>
            <a:r>
              <a:rPr lang="en-GB" sz="1600" dirty="0">
                <a:solidFill>
                  <a:srgbClr val="008000"/>
                </a:solidFill>
              </a:rPr>
              <a:t>volume 125 MWh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1397D80B-65C4-5420-9790-A3BD8DAE2069}"/>
              </a:ext>
            </a:extLst>
          </p:cNvPr>
          <p:cNvGrpSpPr/>
          <p:nvPr/>
        </p:nvGrpSpPr>
        <p:grpSpPr>
          <a:xfrm>
            <a:off x="7627397" y="1631570"/>
            <a:ext cx="316732" cy="1008000"/>
            <a:chOff x="7627397" y="1631570"/>
            <a:chExt cx="316732" cy="1008000"/>
          </a:xfrm>
        </p:grpSpPr>
        <p:cxnSp>
          <p:nvCxnSpPr>
            <p:cNvPr id="67" name="Lige forbindelse 66">
              <a:extLst>
                <a:ext uri="{FF2B5EF4-FFF2-40B4-BE49-F238E27FC236}">
                  <a16:creationId xmlns:a16="http://schemas.microsoft.com/office/drawing/2014/main" id="{49D28E30-530B-BC55-E75C-2C88DD2951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777" y="1631570"/>
              <a:ext cx="0" cy="1008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ktangel 223">
              <a:extLst>
                <a:ext uri="{FF2B5EF4-FFF2-40B4-BE49-F238E27FC236}">
                  <a16:creationId xmlns:a16="http://schemas.microsoft.com/office/drawing/2014/main" id="{F51DF382-04DF-76A9-9349-7306B4CAD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4004" y="1709104"/>
              <a:ext cx="95733" cy="7848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69" name="Kombinationstegning 237">
              <a:extLst>
                <a:ext uri="{FF2B5EF4-FFF2-40B4-BE49-F238E27FC236}">
                  <a16:creationId xmlns:a16="http://schemas.microsoft.com/office/drawing/2014/main" id="{26F72335-12C4-6EBC-1B52-19BB543F2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397" y="1696001"/>
              <a:ext cx="316732" cy="816958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7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  <p:bldP spid="45" grpId="0" animBg="1"/>
      <p:bldP spid="28" grpId="0" animBg="1"/>
      <p:bldP spid="55" grpId="0" animBg="1"/>
      <p:bldP spid="58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8D17DBC-EA07-D86F-6DCC-3141CC4F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07" y="0"/>
            <a:ext cx="6010147" cy="612022"/>
          </a:xfrm>
        </p:spPr>
        <p:txBody>
          <a:bodyPr/>
          <a:lstStyle/>
          <a:p>
            <a:r>
              <a:rPr lang="en-GB" sz="2800" dirty="0"/>
              <a:t>Spot price </a:t>
            </a:r>
            <a:r>
              <a:rPr lang="en-GB" sz="3200" dirty="0"/>
              <a:t>calculation – 4</a:t>
            </a:r>
            <a:endParaRPr lang="en-GB" sz="2400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091F0775-C973-9E7A-AA8F-9F0D9D579555}"/>
              </a:ext>
            </a:extLst>
          </p:cNvPr>
          <p:cNvGrpSpPr/>
          <p:nvPr/>
        </p:nvGrpSpPr>
        <p:grpSpPr>
          <a:xfrm>
            <a:off x="801175" y="1098256"/>
            <a:ext cx="8930965" cy="5244287"/>
            <a:chOff x="849300" y="1069381"/>
            <a:chExt cx="8930965" cy="5244287"/>
          </a:xfrm>
        </p:grpSpPr>
        <p:sp>
          <p:nvSpPr>
            <p:cNvPr id="141" name="Rectangle 124">
              <a:extLst>
                <a:ext uri="{FF2B5EF4-FFF2-40B4-BE49-F238E27FC236}">
                  <a16:creationId xmlns:a16="http://schemas.microsoft.com/office/drawing/2014/main" id="{66F73CE0-E332-F1AC-3E0A-795C4E5F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922" y="6005891"/>
              <a:ext cx="1827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</a:t>
              </a:r>
            </a:p>
          </p:txBody>
        </p:sp>
        <p:sp>
          <p:nvSpPr>
            <p:cNvPr id="142" name="Rectangle 125">
              <a:extLst>
                <a:ext uri="{FF2B5EF4-FFF2-40B4-BE49-F238E27FC236}">
                  <a16:creationId xmlns:a16="http://schemas.microsoft.com/office/drawing/2014/main" id="{E0176A36-F272-04FD-7D84-3F75F9DB9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680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</a:t>
              </a:r>
            </a:p>
          </p:txBody>
        </p:sp>
        <p:sp>
          <p:nvSpPr>
            <p:cNvPr id="143" name="Rectangle 126">
              <a:extLst>
                <a:ext uri="{FF2B5EF4-FFF2-40B4-BE49-F238E27FC236}">
                  <a16:creationId xmlns:a16="http://schemas.microsoft.com/office/drawing/2014/main" id="{87BE5BA1-7B71-2382-2E5F-7D3D91036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344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40</a:t>
              </a:r>
            </a:p>
          </p:txBody>
        </p:sp>
        <p:sp>
          <p:nvSpPr>
            <p:cNvPr id="144" name="Rectangle 127">
              <a:extLst>
                <a:ext uri="{FF2B5EF4-FFF2-40B4-BE49-F238E27FC236}">
                  <a16:creationId xmlns:a16="http://schemas.microsoft.com/office/drawing/2014/main" id="{E610841A-5489-4E0B-E614-757F88973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719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60</a:t>
              </a:r>
            </a:p>
          </p:txBody>
        </p:sp>
        <p:sp>
          <p:nvSpPr>
            <p:cNvPr id="145" name="Rectangle 128">
              <a:extLst>
                <a:ext uri="{FF2B5EF4-FFF2-40B4-BE49-F238E27FC236}">
                  <a16:creationId xmlns:a16="http://schemas.microsoft.com/office/drawing/2014/main" id="{95AF1FE8-84C4-7930-C08C-72D79DB69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208" y="6005891"/>
              <a:ext cx="3654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80</a:t>
              </a:r>
            </a:p>
          </p:txBody>
        </p:sp>
        <p:sp>
          <p:nvSpPr>
            <p:cNvPr id="146" name="Rectangle 129">
              <a:extLst>
                <a:ext uri="{FF2B5EF4-FFF2-40B4-BE49-F238E27FC236}">
                  <a16:creationId xmlns:a16="http://schemas.microsoft.com/office/drawing/2014/main" id="{A57B705B-8BE1-D2F5-518D-D3A939D5F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024" y="600589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100</a:t>
              </a:r>
            </a:p>
          </p:txBody>
        </p:sp>
        <p:sp>
          <p:nvSpPr>
            <p:cNvPr id="147" name="Rectangle 130">
              <a:extLst>
                <a:ext uri="{FF2B5EF4-FFF2-40B4-BE49-F238E27FC236}">
                  <a16:creationId xmlns:a16="http://schemas.microsoft.com/office/drawing/2014/main" id="{FC9B371A-A438-4760-DCF7-654C52CF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7227" y="600589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120</a:t>
              </a:r>
            </a:p>
          </p:txBody>
        </p:sp>
        <p:sp>
          <p:nvSpPr>
            <p:cNvPr id="148" name="Rectangle 131">
              <a:extLst>
                <a:ext uri="{FF2B5EF4-FFF2-40B4-BE49-F238E27FC236}">
                  <a16:creationId xmlns:a16="http://schemas.microsoft.com/office/drawing/2014/main" id="{06DDF08F-1F55-FEB3-208B-199B1683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5292" y="6005891"/>
              <a:ext cx="548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140</a:t>
              </a:r>
            </a:p>
          </p:txBody>
        </p:sp>
        <p:cxnSp>
          <p:nvCxnSpPr>
            <p:cNvPr id="9" name="Lige pilforbindelse 8">
              <a:extLst>
                <a:ext uri="{FF2B5EF4-FFF2-40B4-BE49-F238E27FC236}">
                  <a16:creationId xmlns:a16="http://schemas.microsoft.com/office/drawing/2014/main" id="{865D0BE5-F7B0-DEDC-0A8A-256470DC4F2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16293" y="1069381"/>
              <a:ext cx="1025" cy="49556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D705F658-DFF3-970B-6BBE-A705D8A7D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13252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C65CB3A7-C765-40DF-CC6F-50CDC4461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6034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E9C63A4E-4D1D-5650-64B9-F7C7F7347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3494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2814E869-5157-48B3-A8D1-EA0883A36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097011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DA097E20-A407-20CC-B74D-38F1766B9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843011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34C6E9E6-0EDF-F1D5-6796-E7F3325F2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5985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805159AC-4689-0B94-DE29-0F87174D4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3445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88F927B3-69CA-8096-8F3C-1EEE173D0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30905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FF46FE0B-84EC-D4D7-C95C-5D1B5B64C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28381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63575E1E-4952-4F8A-B76B-364BD865D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2584124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4A9DD319-EBE1-4A2E-600A-6ABC51AC1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2331711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16FF1D4E-CFFF-0DC5-F7C8-B9C072B69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1689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6CC7551F-B2ED-3324-1C65-B0A7CC767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8746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22159671-D44C-BCD0-B70F-627CE236D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536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C9D11F16-9043-61D0-5292-8EC5C3BA6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0593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0BC23FA6-8A98-E47C-26D5-ED8EB2145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7650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80E43612-8A5F-B370-0D67-6095D0920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22440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2B8D1F40-B0F4-49E5-358B-F1ED2D1B5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9497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A0CD2211-7E7B-AC7B-A681-794CBB872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899" y="1325236"/>
              <a:ext cx="0" cy="4545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B6F90EB0-A6B0-325E-2C0F-45B5FDBC3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48558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695EB4C1-F94C-9E9D-9AA9-B5149923A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5870249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6EF63E76-3ED5-F6CD-4D63-738238BF9B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6293" y="5870249"/>
              <a:ext cx="792466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1" name="Rectangle 131">
              <a:extLst>
                <a:ext uri="{FF2B5EF4-FFF2-40B4-BE49-F238E27FC236}">
                  <a16:creationId xmlns:a16="http://schemas.microsoft.com/office/drawing/2014/main" id="{85D6C0AB-AD0B-5017-BE50-5EC980FDB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3722" y="5718439"/>
              <a:ext cx="7165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MWh</a:t>
              </a:r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6D4FD33E-9779-15F3-E914-6492F423C0E5}"/>
                </a:ext>
              </a:extLst>
            </p:cNvPr>
            <p:cNvGrpSpPr/>
            <p:nvPr/>
          </p:nvGrpSpPr>
          <p:grpSpPr>
            <a:xfrm>
              <a:off x="899462" y="5371773"/>
              <a:ext cx="223008" cy="381185"/>
              <a:chOff x="899462" y="5371773"/>
              <a:chExt cx="223008" cy="381185"/>
            </a:xfrm>
          </p:grpSpPr>
          <p:sp>
            <p:nvSpPr>
              <p:cNvPr id="203" name="Rektangel 223">
                <a:extLst>
                  <a:ext uri="{FF2B5EF4-FFF2-40B4-BE49-F238E27FC236}">
                    <a16:creationId xmlns:a16="http://schemas.microsoft.com/office/drawing/2014/main" id="{0B5E4267-31F5-EF9E-E787-FBCE0B7D4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953" y="5372537"/>
                <a:ext cx="95733" cy="3761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202" name="Kombinationstegning 237">
                <a:extLst>
                  <a:ext uri="{FF2B5EF4-FFF2-40B4-BE49-F238E27FC236}">
                    <a16:creationId xmlns:a16="http://schemas.microsoft.com/office/drawing/2014/main" id="{2CBBD1FC-583F-2DA6-31AD-B4954EE63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462" y="5371773"/>
                <a:ext cx="223008" cy="381185"/>
              </a:xfrm>
              <a:custGeom>
                <a:avLst/>
                <a:gdLst>
                  <a:gd name="T0" fmla="*/ 166687 w 316706"/>
                  <a:gd name="T1" fmla="*/ 0 h 335757"/>
                  <a:gd name="T2" fmla="*/ 316706 w 316706"/>
                  <a:gd name="T3" fmla="*/ 41002181 h 335757"/>
                  <a:gd name="T4" fmla="*/ 0 w 316706"/>
                  <a:gd name="T5" fmla="*/ 75929128 h 335757"/>
                  <a:gd name="T6" fmla="*/ 166687 w 316706"/>
                  <a:gd name="T7" fmla="*/ 107060726 h 335757"/>
                  <a:gd name="T8" fmla="*/ 166687 w 316706"/>
                  <a:gd name="T9" fmla="*/ 107060726 h 335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6706"/>
                  <a:gd name="T16" fmla="*/ 0 h 335757"/>
                  <a:gd name="T17" fmla="*/ 316706 w 316706"/>
                  <a:gd name="T18" fmla="*/ 335757 h 335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6706" h="335757">
                    <a:moveTo>
                      <a:pt x="166687" y="0"/>
                    </a:moveTo>
                    <a:lnTo>
                      <a:pt x="316706" y="128588"/>
                    </a:lnTo>
                    <a:lnTo>
                      <a:pt x="0" y="238125"/>
                    </a:lnTo>
                    <a:lnTo>
                      <a:pt x="166687" y="335757"/>
                    </a:lnTo>
                  </a:path>
                </a:pathLst>
              </a:cu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da-DK" dirty="0"/>
              </a:p>
            </p:txBody>
          </p:sp>
        </p:grpSp>
        <p:sp>
          <p:nvSpPr>
            <p:cNvPr id="207" name="Rektangel 223">
              <a:extLst>
                <a:ext uri="{FF2B5EF4-FFF2-40B4-BE49-F238E27FC236}">
                  <a16:creationId xmlns:a16="http://schemas.microsoft.com/office/drawing/2014/main" id="{1B4BA69A-3218-06BE-BBE2-1A59D7EB1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423" y="1381654"/>
              <a:ext cx="95733" cy="7848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08" name="Kombinationstegning 237">
              <a:extLst>
                <a:ext uri="{FF2B5EF4-FFF2-40B4-BE49-F238E27FC236}">
                  <a16:creationId xmlns:a16="http://schemas.microsoft.com/office/drawing/2014/main" id="{CD5376DF-33F9-4642-9EA8-86EE1E942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00" y="1380060"/>
              <a:ext cx="316732" cy="795239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209" name="Line 9">
              <a:extLst>
                <a:ext uri="{FF2B5EF4-FFF2-40B4-BE49-F238E27FC236}">
                  <a16:creationId xmlns:a16="http://schemas.microsoft.com/office/drawing/2014/main" id="{BE10B0E0-0C32-18D3-58F4-8DC6FEFAA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899" y="5109836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210" name="Line 8">
              <a:extLst>
                <a:ext uri="{FF2B5EF4-FFF2-40B4-BE49-F238E27FC236}">
                  <a16:creationId xmlns:a16="http://schemas.microsoft.com/office/drawing/2014/main" id="{E94BF731-8C48-97DC-45E4-8F3569B1A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796" y="5344585"/>
              <a:ext cx="771259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n-lt"/>
              </a:endParaRP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4AAFE778-F018-0CE3-F4A6-4ADC2CA85EFB}"/>
              </a:ext>
            </a:extLst>
          </p:cNvPr>
          <p:cNvGrpSpPr/>
          <p:nvPr/>
        </p:nvGrpSpPr>
        <p:grpSpPr>
          <a:xfrm>
            <a:off x="156635" y="540490"/>
            <a:ext cx="1350327" cy="5662024"/>
            <a:chOff x="204760" y="511615"/>
            <a:chExt cx="1350327" cy="5662024"/>
          </a:xfrm>
        </p:grpSpPr>
        <p:grpSp>
          <p:nvGrpSpPr>
            <p:cNvPr id="152" name="Gruppe 151">
              <a:extLst>
                <a:ext uri="{FF2B5EF4-FFF2-40B4-BE49-F238E27FC236}">
                  <a16:creationId xmlns:a16="http://schemas.microsoft.com/office/drawing/2014/main" id="{D160B2C3-1AC3-8438-3704-FCD9A6A2DEE6}"/>
                </a:ext>
              </a:extLst>
            </p:cNvPr>
            <p:cNvGrpSpPr/>
            <p:nvPr/>
          </p:nvGrpSpPr>
          <p:grpSpPr>
            <a:xfrm>
              <a:off x="204760" y="1022597"/>
              <a:ext cx="716543" cy="5151042"/>
              <a:chOff x="-16615" y="1022597"/>
              <a:chExt cx="716543" cy="5151042"/>
            </a:xfrm>
          </p:grpSpPr>
          <p:sp>
            <p:nvSpPr>
              <p:cNvPr id="112" name="Rectangle 105">
                <a:extLst>
                  <a:ext uri="{FF2B5EF4-FFF2-40B4-BE49-F238E27FC236}">
                    <a16:creationId xmlns:a16="http://schemas.microsoft.com/office/drawing/2014/main" id="{E9DCE9A2-3D14-91E3-ABDF-4E00626A2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5" y="5558086"/>
                <a:ext cx="716543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Min.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altLang="en-US" dirty="0">
                    <a:latin typeface="+mn-lt"/>
                  </a:rPr>
                  <a:t>price</a:t>
                </a:r>
                <a:endPara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  <p:sp>
            <p:nvSpPr>
              <p:cNvPr id="116" name="Rectangle 109">
                <a:extLst>
                  <a:ext uri="{FF2B5EF4-FFF2-40B4-BE49-F238E27FC236}">
                    <a16:creationId xmlns:a16="http://schemas.microsoft.com/office/drawing/2014/main" id="{57A5C282-A369-1C5D-D01D-60CB013C8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186" y="4704027"/>
                <a:ext cx="1827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0</a:t>
                </a:r>
              </a:p>
            </p:txBody>
          </p:sp>
          <p:sp>
            <p:nvSpPr>
              <p:cNvPr id="118" name="Rectangle 111">
                <a:extLst>
                  <a:ext uri="{FF2B5EF4-FFF2-40B4-BE49-F238E27FC236}">
                    <a16:creationId xmlns:a16="http://schemas.microsoft.com/office/drawing/2014/main" id="{0187D4B4-F1CE-BAEA-1221-7462145FA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4197614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20</a:t>
                </a:r>
              </a:p>
            </p:txBody>
          </p:sp>
          <p:sp>
            <p:nvSpPr>
              <p:cNvPr id="120" name="Rectangle 113">
                <a:extLst>
                  <a:ext uri="{FF2B5EF4-FFF2-40B4-BE49-F238E27FC236}">
                    <a16:creationId xmlns:a16="http://schemas.microsoft.com/office/drawing/2014/main" id="{EEFD49CA-DEC5-0C54-342D-8C45BE7BD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3691202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40</a:t>
                </a:r>
              </a:p>
            </p:txBody>
          </p:sp>
          <p:sp>
            <p:nvSpPr>
              <p:cNvPr id="122" name="Rectangle 115">
                <a:extLst>
                  <a:ext uri="{FF2B5EF4-FFF2-40B4-BE49-F238E27FC236}">
                    <a16:creationId xmlns:a16="http://schemas.microsoft.com/office/drawing/2014/main" id="{5764AF20-386C-6185-B503-463E2D93C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3192727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60</a:t>
                </a:r>
              </a:p>
            </p:txBody>
          </p:sp>
          <p:sp>
            <p:nvSpPr>
              <p:cNvPr id="124" name="Rectangle 117">
                <a:extLst>
                  <a:ext uri="{FF2B5EF4-FFF2-40B4-BE49-F238E27FC236}">
                    <a16:creationId xmlns:a16="http://schemas.microsoft.com/office/drawing/2014/main" id="{FE1A5B99-B25C-5FD8-94EC-A7EABF53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43" y="2684727"/>
                <a:ext cx="36548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80</a:t>
                </a:r>
              </a:p>
            </p:txBody>
          </p:sp>
          <p:sp>
            <p:nvSpPr>
              <p:cNvPr id="126" name="Rectangle 119">
                <a:extLst>
                  <a:ext uri="{FF2B5EF4-FFF2-40B4-BE49-F238E27FC236}">
                    <a16:creationId xmlns:a16="http://schemas.microsoft.com/office/drawing/2014/main" id="{007D008B-E0BE-7208-2CFB-304CD178E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701" y="2178314"/>
                <a:ext cx="54822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100</a:t>
                </a:r>
              </a:p>
            </p:txBody>
          </p:sp>
          <p:sp>
            <p:nvSpPr>
              <p:cNvPr id="130" name="Rectangle 123">
                <a:extLst>
                  <a:ext uri="{FF2B5EF4-FFF2-40B4-BE49-F238E27FC236}">
                    <a16:creationId xmlns:a16="http://schemas.microsoft.com/office/drawing/2014/main" id="{097A46AD-0083-9AB5-73A3-1F3C09A0E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615" y="1022597"/>
                <a:ext cx="716543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i="0" u="none" strike="noStrike" cap="none" normalizeH="0" baseline="0" dirty="0">
                    <a:ln>
                      <a:noFill/>
                    </a:ln>
                    <a:effectLst/>
                    <a:latin typeface="+mn-lt"/>
                  </a:rPr>
                  <a:t>Max.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altLang="en-US" dirty="0">
                    <a:latin typeface="+mn-lt"/>
                  </a:rPr>
                  <a:t>price</a:t>
                </a:r>
                <a:endPara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</p:grpSp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DC5F8ABC-3059-D425-951D-3C298850A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72" y="511615"/>
              <a:ext cx="1075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€/MWh</a:t>
              </a:r>
            </a:p>
          </p:txBody>
        </p:sp>
        <p:sp>
          <p:nvSpPr>
            <p:cNvPr id="211" name="Rectangle 107">
              <a:extLst>
                <a:ext uri="{FF2B5EF4-FFF2-40B4-BE49-F238E27FC236}">
                  <a16:creationId xmlns:a16="http://schemas.microsoft.com/office/drawing/2014/main" id="{6670AEC2-C728-81AD-018E-81A8520D4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87" y="5210439"/>
              <a:ext cx="4889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-20</a:t>
              </a:r>
            </a:p>
          </p:txBody>
        </p:sp>
      </p:grp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03B8595-AD94-56FC-7619-8F3393B86276}"/>
              </a:ext>
            </a:extLst>
          </p:cNvPr>
          <p:cNvCxnSpPr>
            <a:cxnSpLocks/>
          </p:cNvCxnSpPr>
          <p:nvPr/>
        </p:nvCxnSpPr>
        <p:spPr bwMode="auto">
          <a:xfrm>
            <a:off x="4794158" y="3121680"/>
            <a:ext cx="1137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041C26C6-5D36-722E-D357-722A2C52E1F5}"/>
              </a:ext>
            </a:extLst>
          </p:cNvPr>
          <p:cNvCxnSpPr>
            <a:cxnSpLocks/>
          </p:cNvCxnSpPr>
          <p:nvPr/>
        </p:nvCxnSpPr>
        <p:spPr bwMode="auto">
          <a:xfrm>
            <a:off x="969521" y="1356489"/>
            <a:ext cx="275108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B29EF394-6A76-9209-EB01-8488CC6D09F2}"/>
              </a:ext>
            </a:extLst>
          </p:cNvPr>
          <p:cNvCxnSpPr>
            <a:cxnSpLocks/>
          </p:cNvCxnSpPr>
          <p:nvPr/>
        </p:nvCxnSpPr>
        <p:spPr bwMode="auto">
          <a:xfrm>
            <a:off x="6711183" y="4380676"/>
            <a:ext cx="86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97D5B083-C2F3-EE42-5F1E-835431CBC27D}"/>
              </a:ext>
            </a:extLst>
          </p:cNvPr>
          <p:cNvCxnSpPr>
            <a:cxnSpLocks/>
          </p:cNvCxnSpPr>
          <p:nvPr/>
        </p:nvCxnSpPr>
        <p:spPr bwMode="auto">
          <a:xfrm>
            <a:off x="5907000" y="3116235"/>
            <a:ext cx="0" cy="756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15433B79-F644-C372-38F5-15408F5CEBB3}"/>
              </a:ext>
            </a:extLst>
          </p:cNvPr>
          <p:cNvCxnSpPr>
            <a:cxnSpLocks/>
          </p:cNvCxnSpPr>
          <p:nvPr/>
        </p:nvCxnSpPr>
        <p:spPr bwMode="auto">
          <a:xfrm>
            <a:off x="970718" y="5899913"/>
            <a:ext cx="2224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D3A44752-8FC7-FBCC-60F9-D4AA6F7470DF}"/>
              </a:ext>
            </a:extLst>
          </p:cNvPr>
          <p:cNvGrpSpPr/>
          <p:nvPr/>
        </p:nvGrpSpPr>
        <p:grpSpPr>
          <a:xfrm>
            <a:off x="7455934" y="4353909"/>
            <a:ext cx="223008" cy="1545215"/>
            <a:chOff x="7455934" y="4633034"/>
            <a:chExt cx="223008" cy="1545215"/>
          </a:xfrm>
        </p:grpSpPr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F595FB17-CFF3-0AEE-6BB6-ED6C63DB97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74002" y="4633034"/>
              <a:ext cx="314" cy="15452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Rektangel 223">
              <a:extLst>
                <a:ext uri="{FF2B5EF4-FFF2-40B4-BE49-F238E27FC236}">
                  <a16:creationId xmlns:a16="http://schemas.microsoft.com/office/drawing/2014/main" id="{D2FFD4E5-A2B9-BFF5-E089-6FEE92F56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305" y="5666389"/>
              <a:ext cx="95733" cy="39052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61" name="Kombinationstegning 237">
              <a:extLst>
                <a:ext uri="{FF2B5EF4-FFF2-40B4-BE49-F238E27FC236}">
                  <a16:creationId xmlns:a16="http://schemas.microsoft.com/office/drawing/2014/main" id="{7C427CEC-29F7-7275-1741-4AFAA64DE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934" y="5645859"/>
              <a:ext cx="223008" cy="431090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</p:grp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1A54DA3F-0B50-1BD8-32C3-0D15C18AECDB}"/>
              </a:ext>
            </a:extLst>
          </p:cNvPr>
          <p:cNvCxnSpPr>
            <a:cxnSpLocks/>
          </p:cNvCxnSpPr>
          <p:nvPr/>
        </p:nvCxnSpPr>
        <p:spPr bwMode="auto">
          <a:xfrm>
            <a:off x="5366551" y="3376711"/>
            <a:ext cx="0" cy="52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2" name="Gruppe 71">
            <a:extLst>
              <a:ext uri="{FF2B5EF4-FFF2-40B4-BE49-F238E27FC236}">
                <a16:creationId xmlns:a16="http://schemas.microsoft.com/office/drawing/2014/main" id="{585DDCCF-5C58-3D5E-E337-AFCD0AC4D71A}"/>
              </a:ext>
            </a:extLst>
          </p:cNvPr>
          <p:cNvGrpSpPr/>
          <p:nvPr/>
        </p:nvGrpSpPr>
        <p:grpSpPr>
          <a:xfrm>
            <a:off x="3141751" y="3871886"/>
            <a:ext cx="2224800" cy="2019330"/>
            <a:chOff x="3141751" y="3871886"/>
            <a:chExt cx="2224800" cy="2019330"/>
          </a:xfrm>
        </p:grpSpPr>
        <p:cxnSp>
          <p:nvCxnSpPr>
            <p:cNvPr id="42" name="Lige forbindelse 41">
              <a:extLst>
                <a:ext uri="{FF2B5EF4-FFF2-40B4-BE49-F238E27FC236}">
                  <a16:creationId xmlns:a16="http://schemas.microsoft.com/office/drawing/2014/main" id="{5C39CFBB-B655-95D4-E757-328260D358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70333" y="3875216"/>
              <a:ext cx="0" cy="2016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Lige forbindelse 39">
              <a:extLst>
                <a:ext uri="{FF2B5EF4-FFF2-40B4-BE49-F238E27FC236}">
                  <a16:creationId xmlns:a16="http://schemas.microsoft.com/office/drawing/2014/main" id="{7D68A3F3-49FC-E59E-F6C4-6CD6AFA841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41751" y="3871886"/>
              <a:ext cx="22248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98694433-A32C-6469-C0B9-0FD574FBE531}"/>
              </a:ext>
            </a:extLst>
          </p:cNvPr>
          <p:cNvCxnSpPr>
            <a:cxnSpLocks/>
          </p:cNvCxnSpPr>
          <p:nvPr/>
        </p:nvCxnSpPr>
        <p:spPr bwMode="auto">
          <a:xfrm>
            <a:off x="5880007" y="3873828"/>
            <a:ext cx="885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67689314-891F-AA27-6214-15808BC7D736}"/>
              </a:ext>
            </a:extLst>
          </p:cNvPr>
          <p:cNvCxnSpPr>
            <a:cxnSpLocks/>
          </p:cNvCxnSpPr>
          <p:nvPr/>
        </p:nvCxnSpPr>
        <p:spPr bwMode="auto">
          <a:xfrm>
            <a:off x="6739764" y="3871886"/>
            <a:ext cx="0" cy="504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D65B0168-7632-0A09-9100-C3D6AB445ED6}"/>
              </a:ext>
            </a:extLst>
          </p:cNvPr>
          <p:cNvCxnSpPr>
            <a:cxnSpLocks/>
          </p:cNvCxnSpPr>
          <p:nvPr/>
        </p:nvCxnSpPr>
        <p:spPr bwMode="auto">
          <a:xfrm>
            <a:off x="5337279" y="3374993"/>
            <a:ext cx="19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B97A175A-815D-3823-CCB1-606F01AEB21C}"/>
              </a:ext>
            </a:extLst>
          </p:cNvPr>
          <p:cNvCxnSpPr>
            <a:cxnSpLocks/>
          </p:cNvCxnSpPr>
          <p:nvPr/>
        </p:nvCxnSpPr>
        <p:spPr bwMode="auto">
          <a:xfrm>
            <a:off x="5906352" y="3373413"/>
            <a:ext cx="6350" cy="25128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kstfelt 49">
            <a:extLst>
              <a:ext uri="{FF2B5EF4-FFF2-40B4-BE49-F238E27FC236}">
                <a16:creationId xmlns:a16="http://schemas.microsoft.com/office/drawing/2014/main" id="{FE277240-3E97-7E63-5CBB-3614E3E08F0E}"/>
              </a:ext>
            </a:extLst>
          </p:cNvPr>
          <p:cNvSpPr txBox="1"/>
          <p:nvPr/>
        </p:nvSpPr>
        <p:spPr>
          <a:xfrm>
            <a:off x="1070117" y="2572665"/>
            <a:ext cx="223009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The spot price</a:t>
            </a:r>
          </a:p>
          <a:p>
            <a:pPr algn="ctr"/>
            <a:r>
              <a:rPr lang="en-GB" dirty="0">
                <a:solidFill>
                  <a:srgbClr val="0000FF"/>
                </a:solidFill>
              </a:rPr>
              <a:t>is 60 €/MWh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841D8870-2F9E-E8A5-19E8-45C00EBB584D}"/>
              </a:ext>
            </a:extLst>
          </p:cNvPr>
          <p:cNvCxnSpPr/>
          <p:nvPr/>
        </p:nvCxnSpPr>
        <p:spPr bwMode="auto">
          <a:xfrm>
            <a:off x="970451" y="3373411"/>
            <a:ext cx="493272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kstfelt 50">
            <a:extLst>
              <a:ext uri="{FF2B5EF4-FFF2-40B4-BE49-F238E27FC236}">
                <a16:creationId xmlns:a16="http://schemas.microsoft.com/office/drawing/2014/main" id="{309F716F-CB53-F035-5692-45456637FA9C}"/>
              </a:ext>
            </a:extLst>
          </p:cNvPr>
          <p:cNvSpPr txBox="1"/>
          <p:nvPr/>
        </p:nvSpPr>
        <p:spPr>
          <a:xfrm>
            <a:off x="3825123" y="1394218"/>
            <a:ext cx="3076483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solidFill>
                  <a:srgbClr val="FF0000"/>
                </a:solidFill>
              </a:rPr>
              <a:t>Buyer pays 60 €/MWh</a:t>
            </a:r>
          </a:p>
          <a:p>
            <a:pPr algn="ctr"/>
            <a:r>
              <a:rPr lang="en-GB" sz="1800" dirty="0">
                <a:solidFill>
                  <a:srgbClr val="FF0000"/>
                </a:solidFill>
              </a:rPr>
              <a:t>(plus the trading</a:t>
            </a:r>
          </a:p>
          <a:p>
            <a:pPr algn="ctr"/>
            <a:r>
              <a:rPr lang="en-GB" sz="1800" dirty="0">
                <a:solidFill>
                  <a:srgbClr val="FF0000"/>
                </a:solidFill>
              </a:rPr>
              <a:t>&amp; clearing fees)</a:t>
            </a:r>
          </a:p>
        </p:txBody>
      </p: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52F8476-C483-5D6C-0346-0BAC160D502E}"/>
              </a:ext>
            </a:extLst>
          </p:cNvPr>
          <p:cNvGrpSpPr/>
          <p:nvPr/>
        </p:nvGrpSpPr>
        <p:grpSpPr>
          <a:xfrm>
            <a:off x="3559054" y="1327904"/>
            <a:ext cx="316732" cy="1058400"/>
            <a:chOff x="3559054" y="1607029"/>
            <a:chExt cx="316732" cy="1058400"/>
          </a:xfrm>
        </p:grpSpPr>
        <p:cxnSp>
          <p:nvCxnSpPr>
            <p:cNvPr id="7" name="Lige forbindelse 6">
              <a:extLst>
                <a:ext uri="{FF2B5EF4-FFF2-40B4-BE49-F238E27FC236}">
                  <a16:creationId xmlns:a16="http://schemas.microsoft.com/office/drawing/2014/main" id="{EB018956-21BF-9CDD-CF26-0DEDD42567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23786" y="1607029"/>
              <a:ext cx="0" cy="1058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ktangel 223">
              <a:extLst>
                <a:ext uri="{FF2B5EF4-FFF2-40B4-BE49-F238E27FC236}">
                  <a16:creationId xmlns:a16="http://schemas.microsoft.com/office/drawing/2014/main" id="{90D16E0D-EFA4-0B87-D169-EC2C31FB0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456" y="1689662"/>
              <a:ext cx="95733" cy="7848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63" name="Kombinationstegning 237">
              <a:extLst>
                <a:ext uri="{FF2B5EF4-FFF2-40B4-BE49-F238E27FC236}">
                  <a16:creationId xmlns:a16="http://schemas.microsoft.com/office/drawing/2014/main" id="{E0141555-416A-3659-10EB-8C33438E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054" y="1674327"/>
              <a:ext cx="316732" cy="820475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</p:grp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9C1F7B8-33C0-1615-EEAA-890C81D77034}"/>
              </a:ext>
            </a:extLst>
          </p:cNvPr>
          <p:cNvCxnSpPr>
            <a:cxnSpLocks/>
          </p:cNvCxnSpPr>
          <p:nvPr/>
        </p:nvCxnSpPr>
        <p:spPr bwMode="auto">
          <a:xfrm>
            <a:off x="3695202" y="2361380"/>
            <a:ext cx="1152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0300011-F9D2-4FDC-BB85-87FFAA0BB679}"/>
              </a:ext>
            </a:extLst>
          </p:cNvPr>
          <p:cNvCxnSpPr>
            <a:cxnSpLocks/>
          </p:cNvCxnSpPr>
          <p:nvPr/>
        </p:nvCxnSpPr>
        <p:spPr bwMode="auto">
          <a:xfrm>
            <a:off x="4821152" y="2359328"/>
            <a:ext cx="0" cy="756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Lige forbindelse 55">
            <a:extLst>
              <a:ext uri="{FF2B5EF4-FFF2-40B4-BE49-F238E27FC236}">
                <a16:creationId xmlns:a16="http://schemas.microsoft.com/office/drawing/2014/main" id="{5F3A25C4-754E-315D-AE44-3DE5976B1537}"/>
              </a:ext>
            </a:extLst>
          </p:cNvPr>
          <p:cNvCxnSpPr>
            <a:cxnSpLocks/>
          </p:cNvCxnSpPr>
          <p:nvPr/>
        </p:nvCxnSpPr>
        <p:spPr bwMode="auto">
          <a:xfrm>
            <a:off x="7288285" y="2356855"/>
            <a:ext cx="0" cy="1044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1397D80B-65C4-5420-9790-A3BD8DAE2069}"/>
              </a:ext>
            </a:extLst>
          </p:cNvPr>
          <p:cNvGrpSpPr/>
          <p:nvPr/>
        </p:nvGrpSpPr>
        <p:grpSpPr>
          <a:xfrm>
            <a:off x="7627397" y="1352445"/>
            <a:ext cx="316732" cy="1008000"/>
            <a:chOff x="7627397" y="1631570"/>
            <a:chExt cx="316732" cy="1008000"/>
          </a:xfrm>
        </p:grpSpPr>
        <p:cxnSp>
          <p:nvCxnSpPr>
            <p:cNvPr id="67" name="Lige forbindelse 66">
              <a:extLst>
                <a:ext uri="{FF2B5EF4-FFF2-40B4-BE49-F238E27FC236}">
                  <a16:creationId xmlns:a16="http://schemas.microsoft.com/office/drawing/2014/main" id="{49D28E30-530B-BC55-E75C-2C88DD2951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777" y="1631570"/>
              <a:ext cx="0" cy="10080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ktangel 223">
              <a:extLst>
                <a:ext uri="{FF2B5EF4-FFF2-40B4-BE49-F238E27FC236}">
                  <a16:creationId xmlns:a16="http://schemas.microsoft.com/office/drawing/2014/main" id="{F51DF382-04DF-76A9-9349-7306B4CAD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4004" y="1709104"/>
              <a:ext cx="95733" cy="7848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69" name="Kombinationstegning 237">
              <a:extLst>
                <a:ext uri="{FF2B5EF4-FFF2-40B4-BE49-F238E27FC236}">
                  <a16:creationId xmlns:a16="http://schemas.microsoft.com/office/drawing/2014/main" id="{26F72335-12C4-6EBC-1B52-19BB543F2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397" y="1696001"/>
              <a:ext cx="316732" cy="816958"/>
            </a:xfrm>
            <a:custGeom>
              <a:avLst/>
              <a:gdLst>
                <a:gd name="T0" fmla="*/ 166687 w 316706"/>
                <a:gd name="T1" fmla="*/ 0 h 335757"/>
                <a:gd name="T2" fmla="*/ 316706 w 316706"/>
                <a:gd name="T3" fmla="*/ 41002181 h 335757"/>
                <a:gd name="T4" fmla="*/ 0 w 316706"/>
                <a:gd name="T5" fmla="*/ 75929128 h 335757"/>
                <a:gd name="T6" fmla="*/ 166687 w 316706"/>
                <a:gd name="T7" fmla="*/ 107060726 h 335757"/>
                <a:gd name="T8" fmla="*/ 166687 w 316706"/>
                <a:gd name="T9" fmla="*/ 107060726 h 335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706"/>
                <a:gd name="T16" fmla="*/ 0 h 335757"/>
                <a:gd name="T17" fmla="*/ 316706 w 316706"/>
                <a:gd name="T18" fmla="*/ 335757 h 335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706" h="335757">
                  <a:moveTo>
                    <a:pt x="166687" y="0"/>
                  </a:moveTo>
                  <a:lnTo>
                    <a:pt x="316706" y="128588"/>
                  </a:lnTo>
                  <a:lnTo>
                    <a:pt x="0" y="238125"/>
                  </a:lnTo>
                  <a:lnTo>
                    <a:pt x="166687" y="335757"/>
                  </a:lnTo>
                </a:path>
              </a:pathLst>
            </a:cu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a-DK" dirty="0"/>
            </a:p>
          </p:txBody>
        </p:sp>
      </p:grp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B46E0681-EC7D-F9DB-1D33-AFC7C44AE013}"/>
              </a:ext>
            </a:extLst>
          </p:cNvPr>
          <p:cNvCxnSpPr>
            <a:cxnSpLocks/>
          </p:cNvCxnSpPr>
          <p:nvPr/>
        </p:nvCxnSpPr>
        <p:spPr bwMode="auto">
          <a:xfrm>
            <a:off x="7256565" y="2361044"/>
            <a:ext cx="565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kstfelt 53">
            <a:extLst>
              <a:ext uri="{FF2B5EF4-FFF2-40B4-BE49-F238E27FC236}">
                <a16:creationId xmlns:a16="http://schemas.microsoft.com/office/drawing/2014/main" id="{768DB070-778C-04A3-39DB-DC3893CE7646}"/>
              </a:ext>
            </a:extLst>
          </p:cNvPr>
          <p:cNvSpPr txBox="1"/>
          <p:nvPr/>
        </p:nvSpPr>
        <p:spPr>
          <a:xfrm>
            <a:off x="1230237" y="4068371"/>
            <a:ext cx="3671198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solidFill>
                  <a:srgbClr val="008000"/>
                </a:solidFill>
              </a:rPr>
              <a:t>Seller receives 60 €/MWh</a:t>
            </a:r>
          </a:p>
          <a:p>
            <a:pPr algn="ctr"/>
            <a:r>
              <a:rPr lang="en-GB" sz="1800" dirty="0">
                <a:solidFill>
                  <a:srgbClr val="008000"/>
                </a:solidFill>
              </a:rPr>
              <a:t>(minus the trading</a:t>
            </a:r>
          </a:p>
          <a:p>
            <a:pPr algn="ctr"/>
            <a:r>
              <a:rPr lang="en-GB" sz="1800" dirty="0">
                <a:solidFill>
                  <a:srgbClr val="008000"/>
                </a:solidFill>
              </a:rPr>
              <a:t>&amp; clearing fees)</a:t>
            </a:r>
          </a:p>
        </p:txBody>
      </p:sp>
      <p:sp>
        <p:nvSpPr>
          <p:cNvPr id="59" name="Tekstfelt 58">
            <a:extLst>
              <a:ext uri="{FF2B5EF4-FFF2-40B4-BE49-F238E27FC236}">
                <a16:creationId xmlns:a16="http://schemas.microsoft.com/office/drawing/2014/main" id="{16FAFA1F-39CF-86BA-B7BC-34B12C0C661B}"/>
              </a:ext>
            </a:extLst>
          </p:cNvPr>
          <p:cNvSpPr txBox="1"/>
          <p:nvPr/>
        </p:nvSpPr>
        <p:spPr>
          <a:xfrm>
            <a:off x="3149907" y="6324945"/>
            <a:ext cx="552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solidFill>
                  <a:srgbClr val="0000FF"/>
                </a:solidFill>
              </a:rPr>
              <a:t>Exchange’s turnover this hour is 90 MWh</a:t>
            </a:r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1A6B0A10-C2E4-FF36-0D06-216BADE7EF71}"/>
              </a:ext>
            </a:extLst>
          </p:cNvPr>
          <p:cNvSpPr txBox="1"/>
          <p:nvPr/>
        </p:nvSpPr>
        <p:spPr>
          <a:xfrm>
            <a:off x="3980614" y="976980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solidFill>
                  <a:srgbClr val="FF0000"/>
                </a:solidFill>
              </a:rPr>
              <a:t>Buyer buys 90 MWh</a:t>
            </a:r>
          </a:p>
        </p:txBody>
      </p:sp>
      <p:sp>
        <p:nvSpPr>
          <p:cNvPr id="71" name="Tekstfelt 70">
            <a:extLst>
              <a:ext uri="{FF2B5EF4-FFF2-40B4-BE49-F238E27FC236}">
                <a16:creationId xmlns:a16="http://schemas.microsoft.com/office/drawing/2014/main" id="{1CCECBA5-237D-7C1F-8411-C341E39E75FB}"/>
              </a:ext>
            </a:extLst>
          </p:cNvPr>
          <p:cNvSpPr txBox="1"/>
          <p:nvPr/>
        </p:nvSpPr>
        <p:spPr>
          <a:xfrm>
            <a:off x="1707131" y="5077600"/>
            <a:ext cx="27174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solidFill>
                  <a:srgbClr val="008000"/>
                </a:solidFill>
              </a:rPr>
              <a:t>Seller sells 90 MWh</a:t>
            </a:r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25E491FD-3713-B69E-68BE-D36A1CAC4F6D}"/>
              </a:ext>
            </a:extLst>
          </p:cNvPr>
          <p:cNvSpPr txBox="1"/>
          <p:nvPr/>
        </p:nvSpPr>
        <p:spPr>
          <a:xfrm>
            <a:off x="2162845" y="493761"/>
            <a:ext cx="456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Price and traded volume</a:t>
            </a:r>
          </a:p>
        </p:txBody>
      </p:sp>
      <p:sp>
        <p:nvSpPr>
          <p:cNvPr id="28" name="Pladsholder til dato 27">
            <a:extLst>
              <a:ext uri="{FF2B5EF4-FFF2-40B4-BE49-F238E27FC236}">
                <a16:creationId xmlns:a16="http://schemas.microsoft.com/office/drawing/2014/main" id="{2CFC0D86-3F52-7478-A5F0-4397F865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24 Aug. 2023</a:t>
            </a:r>
            <a:endParaRPr lang="en-GB" noProof="0" dirty="0"/>
          </a:p>
        </p:txBody>
      </p:sp>
      <p:sp>
        <p:nvSpPr>
          <p:cNvPr id="29" name="Pladsholder til slidenummer 28">
            <a:extLst>
              <a:ext uri="{FF2B5EF4-FFF2-40B4-BE49-F238E27FC236}">
                <a16:creationId xmlns:a16="http://schemas.microsoft.com/office/drawing/2014/main" id="{A06F2C12-ACD4-05C1-8797-DA1D6C22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55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4" grpId="0" animBg="1"/>
      <p:bldP spid="59" grpId="0" animBg="1"/>
      <p:bldP spid="70" grpId="0" animBg="1"/>
      <p:bldP spid="71" grpId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2215F85-7CE4-363D-DC37-EBDA9769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 Aug. 2023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66806F3-65EC-F1C7-CC71-E77363FD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A1A849-744F-5336-87E6-98D734A6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20100" cy="714673"/>
          </a:xfrm>
        </p:spPr>
        <p:txBody>
          <a:bodyPr/>
          <a:lstStyle/>
          <a:p>
            <a:r>
              <a:rPr lang="en-GB" dirty="0"/>
              <a:t>More information</a:t>
            </a:r>
            <a:endParaRPr lang="en-GB" sz="2800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729EC5D-5F57-69ED-D176-6C7B399F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0" y="676173"/>
            <a:ext cx="8741129" cy="5955634"/>
          </a:xfrm>
        </p:spPr>
        <p:txBody>
          <a:bodyPr/>
          <a:lstStyle/>
          <a:p>
            <a:r>
              <a:rPr lang="en-GB" sz="2000" dirty="0"/>
              <a:t>If you have more than one seller and one buyer, the red and the green curves at the previous slides will look almost the same. In this case:</a:t>
            </a:r>
          </a:p>
          <a:p>
            <a:pPr lvl="1"/>
            <a:r>
              <a:rPr lang="en-GB" dirty="0"/>
              <a:t>The red curve will be the sum of many buyers’ purchase bids.</a:t>
            </a:r>
          </a:p>
          <a:p>
            <a:pPr lvl="1"/>
            <a:r>
              <a:rPr lang="en-GB" dirty="0"/>
              <a:t>The green curve will be the sum of many sellers’ sales offers.</a:t>
            </a:r>
          </a:p>
          <a:p>
            <a:pPr lvl="1"/>
            <a:r>
              <a:rPr lang="en-GB" dirty="0"/>
              <a:t>Hence, the volumes will be bigger – and there will be more steps on the red and green curves</a:t>
            </a:r>
          </a:p>
          <a:p>
            <a:pPr lvl="2"/>
            <a:r>
              <a:rPr lang="en-GB" dirty="0"/>
              <a:t>Otherwise, the picture will be the same.</a:t>
            </a:r>
          </a:p>
          <a:p>
            <a:r>
              <a:rPr lang="en-GB" sz="2000" dirty="0"/>
              <a:t>To get more information on the calculation of spot prices </a:t>
            </a:r>
            <a:r>
              <a:rPr lang="en-GB" sz="2000" u="sng" dirty="0"/>
              <a:t>and</a:t>
            </a:r>
            <a:r>
              <a:rPr lang="en-GB" sz="2000" dirty="0"/>
              <a:t> market coupling flows, please see:</a:t>
            </a:r>
          </a:p>
          <a:p>
            <a:pPr lvl="1"/>
            <a:r>
              <a:rPr lang="en-GB" dirty="0"/>
              <a:t>The PowerPoint presentation </a:t>
            </a:r>
            <a:r>
              <a:rPr lang="en-GB" i="1" dirty="0"/>
              <a:t>Market coupling and spot price calculation.</a:t>
            </a:r>
            <a:endParaRPr lang="en-GB" dirty="0"/>
          </a:p>
          <a:p>
            <a:pPr lvl="1"/>
            <a:r>
              <a:rPr lang="en-GB" dirty="0"/>
              <a:t>and/or</a:t>
            </a:r>
          </a:p>
          <a:p>
            <a:pPr lvl="1"/>
            <a:r>
              <a:rPr lang="en-GB" dirty="0"/>
              <a:t>The chapters 8-12 in the PDF document </a:t>
            </a:r>
            <a:r>
              <a:rPr lang="en-GB" i="1" dirty="0"/>
              <a:t>The Liberalized Electricity Market</a:t>
            </a:r>
            <a:r>
              <a:rPr lang="en-GB" dirty="0"/>
              <a:t>.</a:t>
            </a:r>
          </a:p>
        </p:txBody>
      </p:sp>
      <p:pic>
        <p:nvPicPr>
          <p:cNvPr id="8" name="Billede 7" descr="Et billede, der indeholder symbol, Font/skrifttype, clipart, design&#10;&#10;Automatisk genereret beskrivelse">
            <a:extLst>
              <a:ext uri="{FF2B5EF4-FFF2-40B4-BE49-F238E27FC236}">
                <a16:creationId xmlns:a16="http://schemas.microsoft.com/office/drawing/2014/main" id="{5A103BBE-9E81-6484-5F05-4403FB3F8D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00" y="4863419"/>
            <a:ext cx="1419149" cy="143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20158</TotalTime>
  <Words>1560</Words>
  <Application>Microsoft Office PowerPoint</Application>
  <PresentationFormat>A4-papir (210 x 297 mm)</PresentationFormat>
  <Paragraphs>272</Paragraphs>
  <Slides>15</Slides>
  <Notes>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Verdana</vt:lpstr>
      <vt:lpstr>Wingdings</vt:lpstr>
      <vt:lpstr>Standarddesign</vt:lpstr>
      <vt:lpstr>Multimedieklip</vt:lpstr>
      <vt:lpstr>Introduction</vt:lpstr>
      <vt:lpstr>Spot trading The daily calculation of prices and market coupling flows</vt:lpstr>
      <vt:lpstr>Settlement schedule – a case</vt:lpstr>
      <vt:lpstr>PowerPoint-præsentation</vt:lpstr>
      <vt:lpstr>Spot price calculation – 1</vt:lpstr>
      <vt:lpstr>Spot price calculation – 2</vt:lpstr>
      <vt:lpstr>Spot price calculation – 3</vt:lpstr>
      <vt:lpstr>Spot price calculation – 4</vt:lpstr>
      <vt:lpstr>More information</vt:lpstr>
      <vt:lpstr>PowerPoint-præsentation</vt:lpstr>
      <vt:lpstr>Timeline for trading electrical energy in EU</vt:lpstr>
      <vt:lpstr>PowerPoint-præsentation</vt:lpstr>
      <vt:lpstr>Terminology and acronyms – 1 As used in this presentation</vt:lpstr>
      <vt:lpstr>Terminology and acronyms – 2 As used in this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Anders Plejdrup Houmøller</cp:lastModifiedBy>
  <cp:revision>2286</cp:revision>
  <cp:lastPrinted>2020-06-23T18:38:07Z</cp:lastPrinted>
  <dcterms:created xsi:type="dcterms:W3CDTF">1998-01-18T15:08:52Z</dcterms:created>
  <dcterms:modified xsi:type="dcterms:W3CDTF">2023-08-24T13:24:11Z</dcterms:modified>
</cp:coreProperties>
</file>